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Gugi"/>
      <p:regular r:id="rId15"/>
    </p:embeddedFont>
    <p:embeddedFont>
      <p:font typeface="Poppins"/>
      <p:regular r:id="rId16"/>
      <p:bold r:id="rId17"/>
      <p:italic r:id="rId18"/>
      <p:boldItalic r:id="rId19"/>
    </p:embeddedFont>
    <p:embeddedFont>
      <p:font typeface="Barlow Condensed"/>
      <p:regular r:id="rId20"/>
      <p:bold r:id="rId21"/>
      <p:italic r:id="rId22"/>
      <p:boldItalic r:id="rId23"/>
    </p:embeddedFont>
    <p:embeddedFont>
      <p:font typeface="Lexend"/>
      <p:regular r:id="rId24"/>
      <p:bold r:id="rId25"/>
    </p:embeddedFont>
    <p:embeddedFont>
      <p:font typeface="Roboto Mono"/>
      <p:regular r:id="rId26"/>
      <p:bold r:id="rId27"/>
      <p:italic r:id="rId28"/>
      <p:boldItalic r:id="rId29"/>
    </p:embeddedFont>
    <p:embeddedFont>
      <p:font typeface="Homemade Apple"/>
      <p:regular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BarlowCondensed-regular.fntdata"/><Relationship Id="rId22" Type="http://schemas.openxmlformats.org/officeDocument/2006/relationships/font" Target="fonts/BarlowCondensed-italic.fntdata"/><Relationship Id="rId21" Type="http://schemas.openxmlformats.org/officeDocument/2006/relationships/font" Target="fonts/BarlowCondensed-bold.fntdata"/><Relationship Id="rId24" Type="http://schemas.openxmlformats.org/officeDocument/2006/relationships/font" Target="fonts/Lexend-regular.fntdata"/><Relationship Id="rId23" Type="http://schemas.openxmlformats.org/officeDocument/2006/relationships/font" Target="fonts/BarlowCondensed-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Mono-regular.fntdata"/><Relationship Id="rId25" Type="http://schemas.openxmlformats.org/officeDocument/2006/relationships/font" Target="fonts/Lexend-bold.fntdata"/><Relationship Id="rId28" Type="http://schemas.openxmlformats.org/officeDocument/2006/relationships/font" Target="fonts/RobotoMono-italic.fntdata"/><Relationship Id="rId27" Type="http://schemas.openxmlformats.org/officeDocument/2006/relationships/font" Target="fonts/RobotoMon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Mono-bold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HomemadeApple-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Gugi-regular.fntdata"/><Relationship Id="rId14" Type="http://schemas.openxmlformats.org/officeDocument/2006/relationships/slide" Target="slides/slide9.xml"/><Relationship Id="rId17" Type="http://schemas.openxmlformats.org/officeDocument/2006/relationships/font" Target="fonts/Poppins-bold.fntdata"/><Relationship Id="rId16" Type="http://schemas.openxmlformats.org/officeDocument/2006/relationships/font" Target="fonts/Poppins-regular.fntdata"/><Relationship Id="rId19" Type="http://schemas.openxmlformats.org/officeDocument/2006/relationships/font" Target="fonts/Poppins-boldItalic.fntdata"/><Relationship Id="rId18" Type="http://schemas.openxmlformats.org/officeDocument/2006/relationships/font" Target="fonts/Poppins-italic.fntdata"/></Relationships>
</file>

<file path=ppt/media/image1.png>
</file>

<file path=ppt/media/image2.png>
</file>

<file path=ppt/media/image3.pn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51b28ef904_0_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51b28ef904_0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51b28ef904_0_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51b28ef904_0_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51b28ef904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51b28ef904_0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51b28ef904_0_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51b28ef904_0_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51b28ef904_0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51b28ef904_0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1800">
                <a:solidFill>
                  <a:schemeClr val="dk1"/>
                </a:solidFill>
                <a:latin typeface="Roboto Mono"/>
                <a:ea typeface="Roboto Mono"/>
                <a:cs typeface="Roboto Mono"/>
                <a:sym typeface="Roboto Mono"/>
              </a:rPr>
              <a:t>Presentation Template: SlidesMania</a:t>
            </a:r>
            <a:endParaRPr sz="1800">
              <a:solidFill>
                <a:schemeClr val="dk1"/>
              </a:solidFill>
              <a:latin typeface="Roboto Mono"/>
              <a:ea typeface="Roboto Mono"/>
              <a:cs typeface="Roboto Mono"/>
              <a:sym typeface="Roboto Mono"/>
            </a:endParaRPr>
          </a:p>
          <a:p>
            <a:pPr indent="0" lvl="0" marL="0" rtl="0" algn="l">
              <a:lnSpc>
                <a:spcPct val="115000"/>
              </a:lnSpc>
              <a:spcBef>
                <a:spcPts val="1600"/>
              </a:spcBef>
              <a:spcAft>
                <a:spcPts val="0"/>
              </a:spcAft>
              <a:buClr>
                <a:schemeClr val="dk1"/>
              </a:buClr>
              <a:buSzPts val="1100"/>
              <a:buFont typeface="Arial"/>
              <a:buNone/>
            </a:pPr>
            <a:r>
              <a:rPr lang="en-GB" sz="1800">
                <a:solidFill>
                  <a:schemeClr val="dk1"/>
                </a:solidFill>
                <a:latin typeface="Roboto Mono"/>
                <a:ea typeface="Roboto Mono"/>
                <a:cs typeface="Roboto Mono"/>
                <a:sym typeface="Roboto Mono"/>
              </a:rPr>
              <a:t>Images: Unsplash</a:t>
            </a:r>
            <a:endParaRPr sz="1800">
              <a:solidFill>
                <a:schemeClr val="dk1"/>
              </a:solidFill>
              <a:latin typeface="Roboto Mono"/>
              <a:ea typeface="Roboto Mono"/>
              <a:cs typeface="Roboto Mono"/>
              <a:sym typeface="Roboto Mono"/>
            </a:endParaRPr>
          </a:p>
          <a:p>
            <a:pPr indent="0" lvl="0" marL="0" rtl="0" algn="l">
              <a:lnSpc>
                <a:spcPct val="115000"/>
              </a:lnSpc>
              <a:spcBef>
                <a:spcPts val="1600"/>
              </a:spcBef>
              <a:spcAft>
                <a:spcPts val="1600"/>
              </a:spcAft>
              <a:buClr>
                <a:schemeClr val="dk1"/>
              </a:buClr>
              <a:buSzPts val="1100"/>
              <a:buFont typeface="Arial"/>
              <a:buNone/>
            </a:pPr>
            <a:r>
              <a:rPr lang="en-GB" sz="1800">
                <a:solidFill>
                  <a:schemeClr val="dk1"/>
                </a:solidFill>
                <a:latin typeface="Roboto Mono"/>
                <a:ea typeface="Roboto Mono"/>
                <a:cs typeface="Roboto Mono"/>
                <a:sym typeface="Roboto Mono"/>
              </a:rPr>
              <a:t>Please keep this slide or mention us and the other resources used in the footer of a slide.</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51b28ef904_0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51b28ef904_0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1876a41e9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1876a41e9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1876a41e92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1876a41e92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mania.com/" TargetMode="External"/><Relationship Id="rId3" Type="http://schemas.openxmlformats.org/officeDocument/2006/relationships/image" Target="../media/image2.png"/><Relationship Id="rId4" Type="http://schemas.openxmlformats.org/officeDocument/2006/relationships/hyperlink" Target="https://slidesmania.com/questions-powerpoint-google-slides/can-i-use-these-templates/" TargetMode="External"/><Relationship Id="rId11" Type="http://schemas.openxmlformats.org/officeDocument/2006/relationships/hyperlink" Target="https://www.instagram.com/slidesmania/" TargetMode="External"/><Relationship Id="rId10" Type="http://schemas.openxmlformats.org/officeDocument/2006/relationships/image" Target="../media/image8.png"/><Relationship Id="rId12" Type="http://schemas.openxmlformats.org/officeDocument/2006/relationships/image" Target="../media/image1.png"/><Relationship Id="rId9" Type="http://schemas.openxmlformats.org/officeDocument/2006/relationships/hyperlink" Target="https://www.pinterest.com/slidesmania/" TargetMode="External"/><Relationship Id="rId5" Type="http://schemas.openxmlformats.org/officeDocument/2006/relationships/hyperlink" Target="https://www.facebook.com/SlidesManiaSM/" TargetMode="External"/><Relationship Id="rId6" Type="http://schemas.openxmlformats.org/officeDocument/2006/relationships/image" Target="../media/image6.png"/><Relationship Id="rId7" Type="http://schemas.openxmlformats.org/officeDocument/2006/relationships/hyperlink" Target="https://twitter.com/SlidesManiaSM/" TargetMode="External"/><Relationship Id="rId8"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8" name="Shape 48"/>
        <p:cNvGrpSpPr/>
        <p:nvPr/>
      </p:nvGrpSpPr>
      <p:grpSpPr>
        <a:xfrm>
          <a:off x="0" y="0"/>
          <a:ext cx="0" cy="0"/>
          <a:chOff x="0" y="0"/>
          <a:chExt cx="0" cy="0"/>
        </a:xfrm>
      </p:grpSpPr>
      <p:sp>
        <p:nvSpPr>
          <p:cNvPr id="49" name="Google Shape;49;p2"/>
          <p:cNvSpPr txBox="1"/>
          <p:nvPr>
            <p:ph type="ctrTitle"/>
          </p:nvPr>
        </p:nvSpPr>
        <p:spPr>
          <a:xfrm>
            <a:off x="540300" y="4064000"/>
            <a:ext cx="8520600" cy="942900"/>
          </a:xfrm>
          <a:prstGeom prst="rect">
            <a:avLst/>
          </a:prstGeom>
        </p:spPr>
        <p:txBody>
          <a:bodyPr anchorCtr="0" anchor="b" bIns="91425" lIns="91425" spcFirstLastPara="1" rIns="91425" wrap="square" tIns="91425">
            <a:noAutofit/>
          </a:bodyPr>
          <a:lstStyle>
            <a:lvl1pPr lvl="0" algn="r">
              <a:spcBef>
                <a:spcPts val="0"/>
              </a:spcBef>
              <a:spcAft>
                <a:spcPts val="0"/>
              </a:spcAft>
              <a:buClr>
                <a:srgbClr val="FFFFFF"/>
              </a:buClr>
              <a:buSzPts val="4000"/>
              <a:buFont typeface="Gugi"/>
              <a:buNone/>
              <a:defRPr sz="4000">
                <a:solidFill>
                  <a:srgbClr val="FFFFFF"/>
                </a:solidFill>
                <a:latin typeface="Gugi"/>
                <a:ea typeface="Gugi"/>
                <a:cs typeface="Gugi"/>
                <a:sym typeface="Gugi"/>
              </a:defRPr>
            </a:lvl1pPr>
            <a:lvl2pPr lvl="1" algn="r">
              <a:spcBef>
                <a:spcPts val="0"/>
              </a:spcBef>
              <a:spcAft>
                <a:spcPts val="0"/>
              </a:spcAft>
              <a:buSzPts val="4800"/>
              <a:buNone/>
              <a:defRPr sz="4800"/>
            </a:lvl2pPr>
            <a:lvl3pPr lvl="2" algn="r">
              <a:spcBef>
                <a:spcPts val="0"/>
              </a:spcBef>
              <a:spcAft>
                <a:spcPts val="0"/>
              </a:spcAft>
              <a:buSzPts val="4800"/>
              <a:buNone/>
              <a:defRPr sz="4800"/>
            </a:lvl3pPr>
            <a:lvl4pPr lvl="3" algn="r">
              <a:spcBef>
                <a:spcPts val="0"/>
              </a:spcBef>
              <a:spcAft>
                <a:spcPts val="0"/>
              </a:spcAft>
              <a:buSzPts val="4800"/>
              <a:buNone/>
              <a:defRPr sz="4800"/>
            </a:lvl4pPr>
            <a:lvl5pPr lvl="4" algn="r">
              <a:spcBef>
                <a:spcPts val="0"/>
              </a:spcBef>
              <a:spcAft>
                <a:spcPts val="0"/>
              </a:spcAft>
              <a:buSzPts val="4800"/>
              <a:buNone/>
              <a:defRPr sz="4800"/>
            </a:lvl5pPr>
            <a:lvl6pPr lvl="5" algn="r">
              <a:spcBef>
                <a:spcPts val="0"/>
              </a:spcBef>
              <a:spcAft>
                <a:spcPts val="0"/>
              </a:spcAft>
              <a:buSzPts val="4800"/>
              <a:buNone/>
              <a:defRPr sz="4800"/>
            </a:lvl6pPr>
            <a:lvl7pPr lvl="6" algn="r">
              <a:spcBef>
                <a:spcPts val="0"/>
              </a:spcBef>
              <a:spcAft>
                <a:spcPts val="0"/>
              </a:spcAft>
              <a:buSzPts val="4800"/>
              <a:buNone/>
              <a:defRPr sz="4800"/>
            </a:lvl7pPr>
            <a:lvl8pPr lvl="7" algn="r">
              <a:spcBef>
                <a:spcPts val="0"/>
              </a:spcBef>
              <a:spcAft>
                <a:spcPts val="0"/>
              </a:spcAft>
              <a:buSzPts val="4800"/>
              <a:buNone/>
              <a:defRPr sz="4800"/>
            </a:lvl8pPr>
            <a:lvl9pPr lvl="8" algn="r">
              <a:spcBef>
                <a:spcPts val="0"/>
              </a:spcBef>
              <a:spcAft>
                <a:spcPts val="0"/>
              </a:spcAft>
              <a:buSzPts val="4800"/>
              <a:buNone/>
              <a:defRPr sz="4800"/>
            </a:lvl9pPr>
          </a:lstStyle>
          <a:p/>
        </p:txBody>
      </p:sp>
      <p:grpSp>
        <p:nvGrpSpPr>
          <p:cNvPr id="50" name="Google Shape;50;p2"/>
          <p:cNvGrpSpPr/>
          <p:nvPr/>
        </p:nvGrpSpPr>
        <p:grpSpPr>
          <a:xfrm>
            <a:off x="476835" y="84001"/>
            <a:ext cx="6059018" cy="3582633"/>
            <a:chOff x="476835" y="84001"/>
            <a:chExt cx="6059018" cy="3582633"/>
          </a:xfrm>
        </p:grpSpPr>
        <p:grpSp>
          <p:nvGrpSpPr>
            <p:cNvPr id="51" name="Google Shape;51;p2"/>
            <p:cNvGrpSpPr/>
            <p:nvPr/>
          </p:nvGrpSpPr>
          <p:grpSpPr>
            <a:xfrm>
              <a:off x="476835" y="84001"/>
              <a:ext cx="6059018" cy="3582633"/>
              <a:chOff x="709612" y="361950"/>
              <a:chExt cx="10682331" cy="6504417"/>
            </a:xfrm>
          </p:grpSpPr>
          <p:sp>
            <p:nvSpPr>
              <p:cNvPr id="52" name="Google Shape;52;p2"/>
              <p:cNvSpPr/>
              <p:nvPr/>
            </p:nvSpPr>
            <p:spPr>
              <a:xfrm>
                <a:off x="4116291" y="1692369"/>
                <a:ext cx="4230000" cy="3720600"/>
              </a:xfrm>
              <a:prstGeom prst="hexagon">
                <a:avLst>
                  <a:gd fmla="val 25000" name="adj"/>
                  <a:gd fmla="val 115470" name="vf"/>
                </a:avLst>
              </a:pr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3" name="Google Shape;53;p2"/>
              <p:cNvSpPr/>
              <p:nvPr/>
            </p:nvSpPr>
            <p:spPr>
              <a:xfrm>
                <a:off x="1000888" y="4624606"/>
                <a:ext cx="2165700" cy="1932000"/>
              </a:xfrm>
              <a:prstGeom prst="hexagon">
                <a:avLst>
                  <a:gd fmla="val 25000" name="adj"/>
                  <a:gd fmla="val 115470" name="vf"/>
                </a:avLst>
              </a:pr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4" name="Google Shape;54;p2"/>
              <p:cNvSpPr/>
              <p:nvPr/>
            </p:nvSpPr>
            <p:spPr>
              <a:xfrm>
                <a:off x="8232170" y="1161111"/>
                <a:ext cx="2906400" cy="2591100"/>
              </a:xfrm>
              <a:prstGeom prst="hexagon">
                <a:avLst>
                  <a:gd fmla="val 25000" name="adj"/>
                  <a:gd fmla="val 115470" name="vf"/>
                </a:avLst>
              </a:prstGeom>
              <a:gradFill>
                <a:gsLst>
                  <a:gs pos="0">
                    <a:schemeClr val="dk2"/>
                  </a:gs>
                  <a:gs pos="100000">
                    <a:schemeClr val="lt2"/>
                  </a:gs>
                </a:gsLst>
                <a:path path="circle">
                  <a:fillToRect b="100%" l="100%"/>
                </a:path>
                <a:tileRect r="-100%" t="-100%"/>
              </a:grad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5" name="Google Shape;55;p2"/>
              <p:cNvSpPr/>
              <p:nvPr/>
            </p:nvSpPr>
            <p:spPr>
              <a:xfrm>
                <a:off x="8738741" y="4999387"/>
                <a:ext cx="1526100" cy="1453800"/>
              </a:xfrm>
              <a:prstGeom prst="hexagon">
                <a:avLst>
                  <a:gd fmla="val 25000" name="adj"/>
                  <a:gd fmla="val 115470" name="vf"/>
                </a:avLst>
              </a:pr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6" name="Google Shape;56;p2"/>
              <p:cNvSpPr/>
              <p:nvPr/>
            </p:nvSpPr>
            <p:spPr>
              <a:xfrm>
                <a:off x="2083681" y="2892859"/>
                <a:ext cx="1418400" cy="1305300"/>
              </a:xfrm>
              <a:prstGeom prst="hexagon">
                <a:avLst>
                  <a:gd fmla="val 25000" name="adj"/>
                  <a:gd fmla="val 115470" name="vf"/>
                </a:avLst>
              </a:prstGeom>
              <a:gradFill>
                <a:gsLst>
                  <a:gs pos="0">
                    <a:schemeClr val="dk2"/>
                  </a:gs>
                  <a:gs pos="100000">
                    <a:schemeClr val="lt2"/>
                  </a:gs>
                </a:gsLst>
                <a:path path="circle">
                  <a:fillToRect b="100%" l="100%"/>
                </a:path>
                <a:tileRect r="-100%" t="-100%"/>
              </a:grad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7" name="Google Shape;57;p2"/>
              <p:cNvSpPr/>
              <p:nvPr/>
            </p:nvSpPr>
            <p:spPr>
              <a:xfrm>
                <a:off x="3502076" y="4715070"/>
                <a:ext cx="1120800" cy="1001700"/>
              </a:xfrm>
              <a:prstGeom prst="hexagon">
                <a:avLst>
                  <a:gd fmla="val 25000" name="adj"/>
                  <a:gd fmla="val 115470" name="vf"/>
                </a:avLst>
              </a:pr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8" name="Google Shape;58;p2"/>
              <p:cNvSpPr/>
              <p:nvPr/>
            </p:nvSpPr>
            <p:spPr>
              <a:xfrm>
                <a:off x="2191328" y="1464815"/>
                <a:ext cx="975000" cy="911100"/>
              </a:xfrm>
              <a:prstGeom prst="hexagon">
                <a:avLst>
                  <a:gd fmla="val 25000" name="adj"/>
                  <a:gd fmla="val 115470" name="vf"/>
                </a:avLst>
              </a:pr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9" name="Google Shape;59;p2"/>
              <p:cNvSpPr/>
              <p:nvPr/>
            </p:nvSpPr>
            <p:spPr>
              <a:xfrm>
                <a:off x="6775783" y="527862"/>
                <a:ext cx="734400" cy="633300"/>
              </a:xfrm>
              <a:prstGeom prst="hexagon">
                <a:avLst>
                  <a:gd fmla="val 25000" name="adj"/>
                  <a:gd fmla="val 115470" name="vf"/>
                </a:avLst>
              </a:prstGeom>
              <a:solidFill>
                <a:schemeClr val="accent1"/>
              </a:solid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60" name="Google Shape;60;p2"/>
              <p:cNvSpPr/>
              <p:nvPr/>
            </p:nvSpPr>
            <p:spPr>
              <a:xfrm>
                <a:off x="4850818" y="755418"/>
                <a:ext cx="734400" cy="633300"/>
              </a:xfrm>
              <a:prstGeom prst="hexagon">
                <a:avLst>
                  <a:gd fmla="val 25000" name="adj"/>
                  <a:gd fmla="val 115470" name="vf"/>
                </a:avLst>
              </a:pr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61" name="Google Shape;61;p2"/>
              <p:cNvSpPr/>
              <p:nvPr/>
            </p:nvSpPr>
            <p:spPr>
              <a:xfrm>
                <a:off x="10632043" y="671415"/>
                <a:ext cx="759900" cy="686400"/>
              </a:xfrm>
              <a:prstGeom prst="hexagon">
                <a:avLst>
                  <a:gd fmla="val 25000" name="adj"/>
                  <a:gd fmla="val 115470" name="vf"/>
                </a:avLst>
              </a:pr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62" name="Google Shape;62;p2"/>
              <p:cNvSpPr/>
              <p:nvPr/>
            </p:nvSpPr>
            <p:spPr>
              <a:xfrm>
                <a:off x="9821533" y="4274278"/>
                <a:ext cx="709200" cy="666900"/>
              </a:xfrm>
              <a:prstGeom prst="hexagon">
                <a:avLst>
                  <a:gd fmla="val 25000" name="adj"/>
                  <a:gd fmla="val 115470" name="vf"/>
                </a:avLst>
              </a:prstGeom>
              <a:solidFill>
                <a:schemeClr val="accent1"/>
              </a:solid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63" name="Google Shape;63;p2"/>
              <p:cNvSpPr/>
              <p:nvPr/>
            </p:nvSpPr>
            <p:spPr>
              <a:xfrm>
                <a:off x="6509835" y="5590637"/>
                <a:ext cx="709200" cy="666900"/>
              </a:xfrm>
              <a:prstGeom prst="hexagon">
                <a:avLst>
                  <a:gd fmla="val 25000" name="adj"/>
                  <a:gd fmla="val 115470" name="vf"/>
                </a:avLst>
              </a:pr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64" name="Google Shape;64;p2"/>
              <p:cNvSpPr/>
              <p:nvPr/>
            </p:nvSpPr>
            <p:spPr>
              <a:xfrm>
                <a:off x="8662755" y="5978341"/>
                <a:ext cx="835800" cy="785100"/>
              </a:xfrm>
              <a:prstGeom prst="hexagon">
                <a:avLst>
                  <a:gd fmla="val 25000" name="adj"/>
                  <a:gd fmla="val 115470" name="vf"/>
                </a:avLst>
              </a:prstGeom>
              <a:gradFill>
                <a:gsLst>
                  <a:gs pos="0">
                    <a:schemeClr val="dk2"/>
                  </a:gs>
                  <a:gs pos="100000">
                    <a:schemeClr val="lt2"/>
                  </a:gs>
                </a:gsLst>
                <a:path path="circle">
                  <a:fillToRect b="100%" l="100%"/>
                </a:path>
                <a:tileRect r="-100%" t="-100%"/>
              </a:grad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65" name="Google Shape;65;p2"/>
              <p:cNvSpPr/>
              <p:nvPr/>
            </p:nvSpPr>
            <p:spPr>
              <a:xfrm>
                <a:off x="4144788" y="3822653"/>
                <a:ext cx="835800" cy="785100"/>
              </a:xfrm>
              <a:prstGeom prst="hexagon">
                <a:avLst>
                  <a:gd fmla="val 25000" name="adj"/>
                  <a:gd fmla="val 115470" name="vf"/>
                </a:avLst>
              </a:prstGeom>
              <a:solidFill>
                <a:schemeClr val="accent1"/>
              </a:solid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66" name="Google Shape;66;p2"/>
              <p:cNvSpPr/>
              <p:nvPr/>
            </p:nvSpPr>
            <p:spPr>
              <a:xfrm>
                <a:off x="5465284" y="4823355"/>
                <a:ext cx="835800" cy="785100"/>
              </a:xfrm>
              <a:prstGeom prst="hexagon">
                <a:avLst>
                  <a:gd fmla="val 25000" name="adj"/>
                  <a:gd fmla="val 115470" name="vf"/>
                </a:avLst>
              </a:prstGeom>
              <a:solidFill>
                <a:schemeClr val="accent1"/>
              </a:solid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67" name="Google Shape;67;p2"/>
              <p:cNvSpPr/>
              <p:nvPr/>
            </p:nvSpPr>
            <p:spPr>
              <a:xfrm>
                <a:off x="791932" y="3270869"/>
                <a:ext cx="804300" cy="707700"/>
              </a:xfrm>
              <a:prstGeom prst="hexagon">
                <a:avLst>
                  <a:gd fmla="val 25000" name="adj"/>
                  <a:gd fmla="val 115470" name="vf"/>
                </a:avLst>
              </a:pr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68" name="Google Shape;68;p2"/>
              <p:cNvSpPr/>
              <p:nvPr/>
            </p:nvSpPr>
            <p:spPr>
              <a:xfrm>
                <a:off x="1437804" y="2758779"/>
                <a:ext cx="563700" cy="474900"/>
              </a:xfrm>
              <a:prstGeom prst="hexagon">
                <a:avLst>
                  <a:gd fmla="val 25000" name="adj"/>
                  <a:gd fmla="val 115470" name="vf"/>
                </a:avLst>
              </a:pr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69" name="Google Shape;69;p2"/>
              <p:cNvSpPr/>
              <p:nvPr/>
            </p:nvSpPr>
            <p:spPr>
              <a:xfrm>
                <a:off x="709612" y="2387227"/>
                <a:ext cx="614100" cy="505500"/>
              </a:xfrm>
              <a:prstGeom prst="hexagon">
                <a:avLst>
                  <a:gd fmla="val 25000" name="adj"/>
                  <a:gd fmla="val 115470" name="vf"/>
                </a:avLst>
              </a:pr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70" name="Google Shape;70;p2"/>
              <p:cNvSpPr/>
              <p:nvPr/>
            </p:nvSpPr>
            <p:spPr>
              <a:xfrm>
                <a:off x="8859051" y="361950"/>
                <a:ext cx="456000" cy="393600"/>
              </a:xfrm>
              <a:prstGeom prst="hexagon">
                <a:avLst>
                  <a:gd fmla="val 25000" name="adj"/>
                  <a:gd fmla="val 115470" name="vf"/>
                </a:avLst>
              </a:pr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71" name="Google Shape;71;p2"/>
              <p:cNvSpPr/>
              <p:nvPr/>
            </p:nvSpPr>
            <p:spPr>
              <a:xfrm>
                <a:off x="4033976" y="1090791"/>
                <a:ext cx="563700" cy="494700"/>
              </a:xfrm>
              <a:prstGeom prst="hexagon">
                <a:avLst>
                  <a:gd fmla="val 25000" name="adj"/>
                  <a:gd fmla="val 115470" name="vf"/>
                </a:avLst>
              </a:prstGeom>
              <a:solidFill>
                <a:schemeClr val="accent1"/>
              </a:solid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72" name="Google Shape;72;p2"/>
              <p:cNvSpPr/>
              <p:nvPr/>
            </p:nvSpPr>
            <p:spPr>
              <a:xfrm>
                <a:off x="3642968" y="4115267"/>
                <a:ext cx="272400" cy="227700"/>
              </a:xfrm>
              <a:prstGeom prst="hexagon">
                <a:avLst>
                  <a:gd fmla="val 25000" name="adj"/>
                  <a:gd fmla="val 115470" name="vf"/>
                </a:avLst>
              </a:pr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73" name="Google Shape;73;p2"/>
              <p:cNvSpPr/>
              <p:nvPr/>
            </p:nvSpPr>
            <p:spPr>
              <a:xfrm>
                <a:off x="3166476" y="5940411"/>
                <a:ext cx="253800" cy="253200"/>
              </a:xfrm>
              <a:prstGeom prst="hexagon">
                <a:avLst>
                  <a:gd fmla="val 25000" name="adj"/>
                  <a:gd fmla="val 115470" name="vf"/>
                </a:avLst>
              </a:prstGeom>
              <a:solidFill>
                <a:schemeClr val="accent1"/>
              </a:solid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74" name="Google Shape;74;p2"/>
              <p:cNvSpPr/>
              <p:nvPr/>
            </p:nvSpPr>
            <p:spPr>
              <a:xfrm>
                <a:off x="6016382" y="6504567"/>
                <a:ext cx="417900" cy="361800"/>
              </a:xfrm>
              <a:prstGeom prst="hexagon">
                <a:avLst>
                  <a:gd fmla="val 25000" name="adj"/>
                  <a:gd fmla="val 115470" name="vf"/>
                </a:avLst>
              </a:prstGeom>
              <a:solidFill>
                <a:schemeClr val="accent1"/>
              </a:solid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75" name="Google Shape;75;p2"/>
              <p:cNvSpPr/>
              <p:nvPr/>
            </p:nvSpPr>
            <p:spPr>
              <a:xfrm>
                <a:off x="2805544" y="2194992"/>
                <a:ext cx="417900" cy="361800"/>
              </a:xfrm>
              <a:prstGeom prst="hexagon">
                <a:avLst>
                  <a:gd fmla="val 25000" name="adj"/>
                  <a:gd fmla="val 115470" name="vf"/>
                </a:avLst>
              </a:pr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76" name="Google Shape;76;p2"/>
              <p:cNvSpPr/>
              <p:nvPr/>
            </p:nvSpPr>
            <p:spPr>
              <a:xfrm>
                <a:off x="1710881" y="3942192"/>
                <a:ext cx="372900" cy="332100"/>
              </a:xfrm>
              <a:prstGeom prst="hexagon">
                <a:avLst>
                  <a:gd fmla="val 25000" name="adj"/>
                  <a:gd fmla="val 115470" name="vf"/>
                </a:avLst>
              </a:pr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77" name="Google Shape;77;p2"/>
              <p:cNvSpPr/>
              <p:nvPr/>
            </p:nvSpPr>
            <p:spPr>
              <a:xfrm>
                <a:off x="4160618" y="1920367"/>
                <a:ext cx="272400" cy="227700"/>
              </a:xfrm>
              <a:prstGeom prst="hexagon">
                <a:avLst>
                  <a:gd fmla="val 25000" name="adj"/>
                  <a:gd fmla="val 115470" name="vf"/>
                </a:avLst>
              </a:pr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78" name="Google Shape;78;p2"/>
              <p:cNvSpPr/>
              <p:nvPr/>
            </p:nvSpPr>
            <p:spPr>
              <a:xfrm>
                <a:off x="7678112" y="1047333"/>
                <a:ext cx="272400" cy="227700"/>
              </a:xfrm>
              <a:prstGeom prst="hexagon">
                <a:avLst>
                  <a:gd fmla="val 25000" name="adj"/>
                  <a:gd fmla="val 115470" name="vf"/>
                </a:avLst>
              </a:pr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79" name="Google Shape;79;p2"/>
              <p:cNvSpPr/>
              <p:nvPr/>
            </p:nvSpPr>
            <p:spPr>
              <a:xfrm>
                <a:off x="9178821" y="4157963"/>
                <a:ext cx="272400" cy="227700"/>
              </a:xfrm>
              <a:prstGeom prst="hexagon">
                <a:avLst>
                  <a:gd fmla="val 25000" name="adj"/>
                  <a:gd fmla="val 115470" name="vf"/>
                </a:avLst>
              </a:pr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80" name="Google Shape;80;p2"/>
              <p:cNvSpPr/>
              <p:nvPr/>
            </p:nvSpPr>
            <p:spPr>
              <a:xfrm>
                <a:off x="959731" y="1553663"/>
                <a:ext cx="725100" cy="641400"/>
              </a:xfrm>
              <a:prstGeom prst="hexagon">
                <a:avLst>
                  <a:gd fmla="val 25000" name="adj"/>
                  <a:gd fmla="val 115470" name="vf"/>
                </a:avLst>
              </a:prstGeom>
              <a:solidFill>
                <a:schemeClr val="accent1"/>
              </a:solid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81" name="Google Shape;81;p2"/>
              <p:cNvSpPr/>
              <p:nvPr/>
            </p:nvSpPr>
            <p:spPr>
              <a:xfrm>
                <a:off x="1335063" y="1167575"/>
                <a:ext cx="2699222" cy="1470200"/>
              </a:xfrm>
              <a:custGeom>
                <a:rect b="b" l="l" r="r" t="t"/>
                <a:pathLst>
                  <a:path extrusionOk="0" h="1083020" w="1992046">
                    <a:moveTo>
                      <a:pt x="0" y="1082927"/>
                    </a:moveTo>
                    <a:lnTo>
                      <a:pt x="118715" y="1083020"/>
                    </a:lnTo>
                    <a:lnTo>
                      <a:pt x="715696" y="19050"/>
                    </a:lnTo>
                    <a:lnTo>
                      <a:pt x="1396734" y="0"/>
                    </a:lnTo>
                    <a:lnTo>
                      <a:pt x="1520559" y="133350"/>
                    </a:lnTo>
                    <a:lnTo>
                      <a:pt x="1992046" y="138112"/>
                    </a:lnTo>
                  </a:path>
                </a:pathLst>
              </a:cu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82" name="Google Shape;82;p2"/>
              <p:cNvSpPr/>
              <p:nvPr/>
            </p:nvSpPr>
            <p:spPr>
              <a:xfrm>
                <a:off x="2868864" y="4450140"/>
                <a:ext cx="1387174" cy="536602"/>
              </a:xfrm>
              <a:custGeom>
                <a:rect b="b" l="l" r="r" t="t"/>
                <a:pathLst>
                  <a:path extrusionOk="0" h="395287" w="1042988">
                    <a:moveTo>
                      <a:pt x="0" y="395287"/>
                    </a:moveTo>
                    <a:lnTo>
                      <a:pt x="280988" y="390525"/>
                    </a:lnTo>
                    <a:lnTo>
                      <a:pt x="476250" y="0"/>
                    </a:lnTo>
                    <a:lnTo>
                      <a:pt x="1042988" y="9525"/>
                    </a:lnTo>
                  </a:path>
                </a:pathLst>
              </a:cu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83" name="Google Shape;83;p2"/>
              <p:cNvSpPr/>
              <p:nvPr/>
            </p:nvSpPr>
            <p:spPr>
              <a:xfrm>
                <a:off x="2761211" y="5445248"/>
                <a:ext cx="6092190" cy="1021485"/>
              </a:xfrm>
              <a:custGeom>
                <a:rect b="b" l="l" r="r" t="t"/>
                <a:pathLst>
                  <a:path extrusionOk="0" h="752475" w="4572000">
                    <a:moveTo>
                      <a:pt x="0" y="752475"/>
                    </a:moveTo>
                    <a:lnTo>
                      <a:pt x="581025" y="733425"/>
                    </a:lnTo>
                    <a:lnTo>
                      <a:pt x="842963" y="304800"/>
                    </a:lnTo>
                    <a:lnTo>
                      <a:pt x="1671638" y="300037"/>
                    </a:lnTo>
                    <a:lnTo>
                      <a:pt x="1847850" y="600075"/>
                    </a:lnTo>
                    <a:lnTo>
                      <a:pt x="2719388" y="585787"/>
                    </a:lnTo>
                    <a:lnTo>
                      <a:pt x="2833688" y="704850"/>
                    </a:lnTo>
                    <a:lnTo>
                      <a:pt x="4000500" y="685800"/>
                    </a:lnTo>
                    <a:lnTo>
                      <a:pt x="4348163" y="0"/>
                    </a:lnTo>
                    <a:lnTo>
                      <a:pt x="4572000" y="19050"/>
                    </a:lnTo>
                  </a:path>
                </a:pathLst>
              </a:cu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84" name="Google Shape;84;p2"/>
              <p:cNvSpPr/>
              <p:nvPr/>
            </p:nvSpPr>
            <p:spPr>
              <a:xfrm>
                <a:off x="7624288" y="1458353"/>
                <a:ext cx="1113889" cy="575394"/>
              </a:xfrm>
              <a:custGeom>
                <a:rect b="b" l="l" r="r" t="t"/>
                <a:pathLst>
                  <a:path extrusionOk="0" h="423863" w="900112">
                    <a:moveTo>
                      <a:pt x="0" y="423863"/>
                    </a:moveTo>
                    <a:lnTo>
                      <a:pt x="204787" y="423863"/>
                    </a:lnTo>
                    <a:lnTo>
                      <a:pt x="419100" y="14288"/>
                    </a:lnTo>
                    <a:lnTo>
                      <a:pt x="900112" y="0"/>
                    </a:lnTo>
                  </a:path>
                </a:pathLst>
              </a:cu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85" name="Google Shape;85;p2"/>
              <p:cNvSpPr/>
              <p:nvPr/>
            </p:nvSpPr>
            <p:spPr>
              <a:xfrm>
                <a:off x="7510307" y="4592299"/>
                <a:ext cx="2332614" cy="678834"/>
              </a:xfrm>
              <a:custGeom>
                <a:rect b="b" l="l" r="r" t="t"/>
                <a:pathLst>
                  <a:path extrusionOk="0" h="500062" w="1681163">
                    <a:moveTo>
                      <a:pt x="0" y="500062"/>
                    </a:moveTo>
                    <a:lnTo>
                      <a:pt x="890588" y="495300"/>
                    </a:lnTo>
                    <a:lnTo>
                      <a:pt x="1166813" y="0"/>
                    </a:lnTo>
                    <a:lnTo>
                      <a:pt x="1681163" y="23812"/>
                    </a:lnTo>
                  </a:path>
                </a:pathLst>
              </a:cu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86" name="Google Shape;86;p2"/>
              <p:cNvSpPr/>
              <p:nvPr/>
            </p:nvSpPr>
            <p:spPr>
              <a:xfrm>
                <a:off x="7833249" y="5144774"/>
                <a:ext cx="272400" cy="227700"/>
              </a:xfrm>
              <a:prstGeom prst="hexagon">
                <a:avLst>
                  <a:gd fmla="val 25000" name="adj"/>
                  <a:gd fmla="val 115470" name="vf"/>
                </a:avLst>
              </a:prstGeom>
              <a:no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87" name="Google Shape;87;p2"/>
            <p:cNvSpPr/>
            <p:nvPr/>
          </p:nvSpPr>
          <p:spPr>
            <a:xfrm>
              <a:off x="3179805" y="1033604"/>
              <a:ext cx="1318800" cy="1140300"/>
            </a:xfrm>
            <a:prstGeom prst="hexagon">
              <a:avLst>
                <a:gd fmla="val 25000" name="adj"/>
                <a:gd fmla="val 115470" name="vf"/>
              </a:avLst>
            </a:prstGeom>
            <a:solidFill>
              <a:schemeClr val="accent1"/>
            </a:solid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88" name="Google Shape;88;p2"/>
            <p:cNvSpPr/>
            <p:nvPr/>
          </p:nvSpPr>
          <p:spPr>
            <a:xfrm>
              <a:off x="623792" y="3060010"/>
              <a:ext cx="416700" cy="348900"/>
            </a:xfrm>
            <a:prstGeom prst="hexagon">
              <a:avLst>
                <a:gd fmla="val 25000" name="adj"/>
                <a:gd fmla="val 115470" name="vf"/>
              </a:avLst>
            </a:prstGeom>
            <a:solidFill>
              <a:schemeClr val="accent1"/>
            </a:solidFill>
            <a:ln cap="flat" cmpd="sng" w="9525">
              <a:solidFill>
                <a:srgbClr val="FFFFFF">
                  <a:alpha val="8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9" name="Shape 89"/>
        <p:cNvGrpSpPr/>
        <p:nvPr/>
      </p:nvGrpSpPr>
      <p:grpSpPr>
        <a:xfrm>
          <a:off x="0" y="0"/>
          <a:ext cx="0" cy="0"/>
          <a:chOff x="0" y="0"/>
          <a:chExt cx="0" cy="0"/>
        </a:xfrm>
      </p:grpSpPr>
      <p:sp>
        <p:nvSpPr>
          <p:cNvPr id="90" name="Google Shape;90;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grpSp>
        <p:nvGrpSpPr>
          <p:cNvPr id="91" name="Google Shape;91;p3"/>
          <p:cNvGrpSpPr/>
          <p:nvPr/>
        </p:nvGrpSpPr>
        <p:grpSpPr>
          <a:xfrm>
            <a:off x="6667077" y="4008904"/>
            <a:ext cx="2362271" cy="1005672"/>
            <a:chOff x="1487983" y="3464395"/>
            <a:chExt cx="2624745" cy="1135327"/>
          </a:xfrm>
        </p:grpSpPr>
        <p:sp>
          <p:nvSpPr>
            <p:cNvPr id="92" name="Google Shape;92;p3"/>
            <p:cNvSpPr/>
            <p:nvPr/>
          </p:nvSpPr>
          <p:spPr>
            <a:xfrm>
              <a:off x="2509312" y="3464395"/>
              <a:ext cx="878700" cy="7623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93" name="Google Shape;93;p3"/>
            <p:cNvSpPr/>
            <p:nvPr/>
          </p:nvSpPr>
          <p:spPr>
            <a:xfrm>
              <a:off x="3595793" y="4060750"/>
              <a:ext cx="440100" cy="4062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94" name="Google Shape;94;p3"/>
            <p:cNvSpPr/>
            <p:nvPr/>
          </p:nvSpPr>
          <p:spPr>
            <a:xfrm>
              <a:off x="1487983" y="3869492"/>
              <a:ext cx="409200" cy="364800"/>
            </a:xfrm>
            <a:prstGeom prst="hexagon">
              <a:avLst>
                <a:gd fmla="val 25000" name="adj"/>
                <a:gd fmla="val 115470" name="vf"/>
              </a:avLst>
            </a:prstGeom>
            <a:solidFill>
              <a:schemeClr val="accent1"/>
            </a:solid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95" name="Google Shape;95;p3"/>
            <p:cNvSpPr/>
            <p:nvPr/>
          </p:nvSpPr>
          <p:spPr>
            <a:xfrm>
              <a:off x="2085257" y="3981317"/>
              <a:ext cx="323400" cy="2799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96" name="Google Shape;96;p3"/>
            <p:cNvSpPr/>
            <p:nvPr/>
          </p:nvSpPr>
          <p:spPr>
            <a:xfrm>
              <a:off x="1599400" y="4345322"/>
              <a:ext cx="281400" cy="2544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97" name="Google Shape;97;p3"/>
            <p:cNvSpPr/>
            <p:nvPr/>
          </p:nvSpPr>
          <p:spPr>
            <a:xfrm>
              <a:off x="3908128" y="3858168"/>
              <a:ext cx="204600" cy="186300"/>
            </a:xfrm>
            <a:prstGeom prst="hexagon">
              <a:avLst>
                <a:gd fmla="val 25000" name="adj"/>
                <a:gd fmla="val 115470" name="vf"/>
              </a:avLst>
            </a:prstGeom>
            <a:solidFill>
              <a:schemeClr val="accent1"/>
            </a:solid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98" name="Google Shape;98;p3"/>
            <p:cNvSpPr/>
            <p:nvPr/>
          </p:nvSpPr>
          <p:spPr>
            <a:xfrm>
              <a:off x="2810523" y="4135763"/>
              <a:ext cx="204600" cy="1863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99" name="Google Shape;99;p3"/>
            <p:cNvSpPr/>
            <p:nvPr/>
          </p:nvSpPr>
          <p:spPr>
            <a:xfrm>
              <a:off x="3573874" y="4334251"/>
              <a:ext cx="241200" cy="219300"/>
            </a:xfrm>
            <a:prstGeom prst="hexagon">
              <a:avLst>
                <a:gd fmla="val 25000" name="adj"/>
                <a:gd fmla="val 115470" name="vf"/>
              </a:avLst>
            </a:prstGeom>
            <a:solidFill>
              <a:schemeClr val="accent1"/>
            </a:solid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00" name="Google Shape;100;p3"/>
            <p:cNvSpPr/>
            <p:nvPr/>
          </p:nvSpPr>
          <p:spPr>
            <a:xfrm>
              <a:off x="2270649" y="3731992"/>
              <a:ext cx="241200" cy="219300"/>
            </a:xfrm>
            <a:prstGeom prst="hexagon">
              <a:avLst>
                <a:gd fmla="val 25000" name="adj"/>
                <a:gd fmla="val 115470" name="vf"/>
              </a:avLst>
            </a:prstGeom>
            <a:solidFill>
              <a:schemeClr val="accent1"/>
            </a:solid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01" name="Google Shape;101;p3"/>
            <p:cNvSpPr/>
            <p:nvPr/>
          </p:nvSpPr>
          <p:spPr>
            <a:xfrm>
              <a:off x="3274324" y="3797177"/>
              <a:ext cx="241200" cy="219300"/>
            </a:xfrm>
            <a:prstGeom prst="hexagon">
              <a:avLst>
                <a:gd fmla="val 25000" name="adj"/>
                <a:gd fmla="val 115470" name="vf"/>
              </a:avLst>
            </a:prstGeom>
            <a:solidFill>
              <a:schemeClr val="accent1"/>
            </a:solid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02" name="Google Shape;102;p3"/>
            <p:cNvSpPr/>
            <p:nvPr/>
          </p:nvSpPr>
          <p:spPr>
            <a:xfrm>
              <a:off x="2125898" y="3813743"/>
              <a:ext cx="78600" cy="636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03" name="Google Shape;103;p3"/>
            <p:cNvSpPr/>
            <p:nvPr/>
          </p:nvSpPr>
          <p:spPr>
            <a:xfrm>
              <a:off x="1988452" y="4323654"/>
              <a:ext cx="73200" cy="70800"/>
            </a:xfrm>
            <a:prstGeom prst="hexagon">
              <a:avLst>
                <a:gd fmla="val 25000" name="adj"/>
                <a:gd fmla="val 115470" name="vf"/>
              </a:avLst>
            </a:prstGeom>
            <a:solidFill>
              <a:schemeClr val="accent1"/>
            </a:solid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04" name="Google Shape;104;p3"/>
            <p:cNvSpPr/>
            <p:nvPr/>
          </p:nvSpPr>
          <p:spPr>
            <a:xfrm>
              <a:off x="2810518" y="4481269"/>
              <a:ext cx="120600" cy="101100"/>
            </a:xfrm>
            <a:prstGeom prst="hexagon">
              <a:avLst>
                <a:gd fmla="val 25000" name="adj"/>
                <a:gd fmla="val 115470" name="vf"/>
              </a:avLst>
            </a:prstGeom>
            <a:solidFill>
              <a:schemeClr val="accent1"/>
            </a:solid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05" name="Google Shape;105;p3"/>
            <p:cNvSpPr/>
            <p:nvPr/>
          </p:nvSpPr>
          <p:spPr>
            <a:xfrm>
              <a:off x="3722735" y="3825672"/>
              <a:ext cx="78600" cy="636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06" name="Google Shape;106;p3"/>
            <p:cNvSpPr/>
            <p:nvPr/>
          </p:nvSpPr>
          <p:spPr>
            <a:xfrm>
              <a:off x="1902604" y="3907300"/>
              <a:ext cx="398943" cy="150209"/>
            </a:xfrm>
            <a:custGeom>
              <a:rect b="b" l="l" r="r" t="t"/>
              <a:pathLst>
                <a:path extrusionOk="0" h="395287" w="1042988">
                  <a:moveTo>
                    <a:pt x="0" y="395287"/>
                  </a:moveTo>
                  <a:lnTo>
                    <a:pt x="280988" y="390525"/>
                  </a:lnTo>
                  <a:lnTo>
                    <a:pt x="476250" y="0"/>
                  </a:lnTo>
                  <a:lnTo>
                    <a:pt x="1042988" y="9525"/>
                  </a:lnTo>
                </a:path>
              </a:pathLst>
            </a:cu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07" name="Google Shape;107;p3"/>
            <p:cNvSpPr/>
            <p:nvPr/>
          </p:nvSpPr>
          <p:spPr>
            <a:xfrm>
              <a:off x="1871551" y="4185315"/>
              <a:ext cx="1760220" cy="285940"/>
            </a:xfrm>
            <a:custGeom>
              <a:rect b="b" l="l" r="r" t="t"/>
              <a:pathLst>
                <a:path extrusionOk="0" h="752475" w="4572000">
                  <a:moveTo>
                    <a:pt x="0" y="752475"/>
                  </a:moveTo>
                  <a:lnTo>
                    <a:pt x="581025" y="733425"/>
                  </a:lnTo>
                  <a:lnTo>
                    <a:pt x="842963" y="304800"/>
                  </a:lnTo>
                  <a:lnTo>
                    <a:pt x="1671638" y="300037"/>
                  </a:lnTo>
                  <a:lnTo>
                    <a:pt x="1847850" y="600075"/>
                  </a:lnTo>
                  <a:lnTo>
                    <a:pt x="2719388" y="585787"/>
                  </a:lnTo>
                  <a:lnTo>
                    <a:pt x="2833688" y="704850"/>
                  </a:lnTo>
                  <a:lnTo>
                    <a:pt x="4000500" y="685800"/>
                  </a:lnTo>
                  <a:lnTo>
                    <a:pt x="4348163" y="0"/>
                  </a:lnTo>
                  <a:lnTo>
                    <a:pt x="4572000" y="19050"/>
                  </a:lnTo>
                </a:path>
              </a:pathLst>
            </a:cu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08" name="Google Shape;108;p3"/>
            <p:cNvSpPr/>
            <p:nvPr/>
          </p:nvSpPr>
          <p:spPr>
            <a:xfrm>
              <a:off x="3241446" y="3947017"/>
              <a:ext cx="672465" cy="190024"/>
            </a:xfrm>
            <a:custGeom>
              <a:rect b="b" l="l" r="r" t="t"/>
              <a:pathLst>
                <a:path extrusionOk="0" h="500062" w="1681163">
                  <a:moveTo>
                    <a:pt x="0" y="500062"/>
                  </a:moveTo>
                  <a:lnTo>
                    <a:pt x="890588" y="495300"/>
                  </a:lnTo>
                  <a:lnTo>
                    <a:pt x="1166813" y="0"/>
                  </a:lnTo>
                  <a:lnTo>
                    <a:pt x="1681163" y="23812"/>
                  </a:lnTo>
                </a:path>
              </a:pathLst>
            </a:cu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09" name="Google Shape;109;p3"/>
            <p:cNvSpPr/>
            <p:nvPr/>
          </p:nvSpPr>
          <p:spPr>
            <a:xfrm>
              <a:off x="3334600" y="4101368"/>
              <a:ext cx="78600" cy="636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nvGrpSpPr>
          <p:cNvPr id="110" name="Google Shape;110;p3"/>
          <p:cNvGrpSpPr/>
          <p:nvPr/>
        </p:nvGrpSpPr>
        <p:grpSpPr>
          <a:xfrm flipH="1">
            <a:off x="146827" y="97304"/>
            <a:ext cx="2362271" cy="1005672"/>
            <a:chOff x="1487983" y="3464395"/>
            <a:chExt cx="2624745" cy="1135327"/>
          </a:xfrm>
        </p:grpSpPr>
        <p:sp>
          <p:nvSpPr>
            <p:cNvPr id="111" name="Google Shape;111;p3"/>
            <p:cNvSpPr/>
            <p:nvPr/>
          </p:nvSpPr>
          <p:spPr>
            <a:xfrm>
              <a:off x="2509312" y="3464395"/>
              <a:ext cx="878700" cy="7623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2" name="Google Shape;112;p3"/>
            <p:cNvSpPr/>
            <p:nvPr/>
          </p:nvSpPr>
          <p:spPr>
            <a:xfrm>
              <a:off x="3595793" y="4060750"/>
              <a:ext cx="440100" cy="4062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3" name="Google Shape;113;p3"/>
            <p:cNvSpPr/>
            <p:nvPr/>
          </p:nvSpPr>
          <p:spPr>
            <a:xfrm>
              <a:off x="1487983" y="3869492"/>
              <a:ext cx="409200" cy="364800"/>
            </a:xfrm>
            <a:prstGeom prst="hexagon">
              <a:avLst>
                <a:gd fmla="val 25000" name="adj"/>
                <a:gd fmla="val 115470" name="vf"/>
              </a:avLst>
            </a:prstGeom>
            <a:solidFill>
              <a:schemeClr val="accent1"/>
            </a:solid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4" name="Google Shape;114;p3"/>
            <p:cNvSpPr/>
            <p:nvPr/>
          </p:nvSpPr>
          <p:spPr>
            <a:xfrm>
              <a:off x="2085257" y="3981317"/>
              <a:ext cx="323400" cy="2799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5" name="Google Shape;115;p3"/>
            <p:cNvSpPr/>
            <p:nvPr/>
          </p:nvSpPr>
          <p:spPr>
            <a:xfrm>
              <a:off x="1599400" y="4345322"/>
              <a:ext cx="281400" cy="2544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6" name="Google Shape;116;p3"/>
            <p:cNvSpPr/>
            <p:nvPr/>
          </p:nvSpPr>
          <p:spPr>
            <a:xfrm>
              <a:off x="3908128" y="3858168"/>
              <a:ext cx="204600" cy="186300"/>
            </a:xfrm>
            <a:prstGeom prst="hexagon">
              <a:avLst>
                <a:gd fmla="val 25000" name="adj"/>
                <a:gd fmla="val 115470" name="vf"/>
              </a:avLst>
            </a:prstGeom>
            <a:solidFill>
              <a:schemeClr val="accent1"/>
            </a:solid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7" name="Google Shape;117;p3"/>
            <p:cNvSpPr/>
            <p:nvPr/>
          </p:nvSpPr>
          <p:spPr>
            <a:xfrm>
              <a:off x="2810523" y="4135763"/>
              <a:ext cx="204600" cy="1863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8" name="Google Shape;118;p3"/>
            <p:cNvSpPr/>
            <p:nvPr/>
          </p:nvSpPr>
          <p:spPr>
            <a:xfrm>
              <a:off x="3573874" y="4334251"/>
              <a:ext cx="241200" cy="219300"/>
            </a:xfrm>
            <a:prstGeom prst="hexagon">
              <a:avLst>
                <a:gd fmla="val 25000" name="adj"/>
                <a:gd fmla="val 115470" name="vf"/>
              </a:avLst>
            </a:prstGeom>
            <a:solidFill>
              <a:schemeClr val="accent1"/>
            </a:solid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9" name="Google Shape;119;p3"/>
            <p:cNvSpPr/>
            <p:nvPr/>
          </p:nvSpPr>
          <p:spPr>
            <a:xfrm>
              <a:off x="2270649" y="3731992"/>
              <a:ext cx="241200" cy="219300"/>
            </a:xfrm>
            <a:prstGeom prst="hexagon">
              <a:avLst>
                <a:gd fmla="val 25000" name="adj"/>
                <a:gd fmla="val 115470" name="vf"/>
              </a:avLst>
            </a:prstGeom>
            <a:solidFill>
              <a:schemeClr val="accent1"/>
            </a:solid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20" name="Google Shape;120;p3"/>
            <p:cNvSpPr/>
            <p:nvPr/>
          </p:nvSpPr>
          <p:spPr>
            <a:xfrm>
              <a:off x="3274324" y="3797177"/>
              <a:ext cx="241200" cy="219300"/>
            </a:xfrm>
            <a:prstGeom prst="hexagon">
              <a:avLst>
                <a:gd fmla="val 25000" name="adj"/>
                <a:gd fmla="val 115470" name="vf"/>
              </a:avLst>
            </a:prstGeom>
            <a:solidFill>
              <a:schemeClr val="accent1"/>
            </a:solid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21" name="Google Shape;121;p3"/>
            <p:cNvSpPr/>
            <p:nvPr/>
          </p:nvSpPr>
          <p:spPr>
            <a:xfrm>
              <a:off x="2125898" y="3813743"/>
              <a:ext cx="78600" cy="636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22" name="Google Shape;122;p3"/>
            <p:cNvSpPr/>
            <p:nvPr/>
          </p:nvSpPr>
          <p:spPr>
            <a:xfrm>
              <a:off x="1988452" y="4323654"/>
              <a:ext cx="73200" cy="70800"/>
            </a:xfrm>
            <a:prstGeom prst="hexagon">
              <a:avLst>
                <a:gd fmla="val 25000" name="adj"/>
                <a:gd fmla="val 115470" name="vf"/>
              </a:avLst>
            </a:prstGeom>
            <a:solidFill>
              <a:schemeClr val="accent1"/>
            </a:solid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23" name="Google Shape;123;p3"/>
            <p:cNvSpPr/>
            <p:nvPr/>
          </p:nvSpPr>
          <p:spPr>
            <a:xfrm>
              <a:off x="2810518" y="4481269"/>
              <a:ext cx="120600" cy="101100"/>
            </a:xfrm>
            <a:prstGeom prst="hexagon">
              <a:avLst>
                <a:gd fmla="val 25000" name="adj"/>
                <a:gd fmla="val 115470" name="vf"/>
              </a:avLst>
            </a:prstGeom>
            <a:solidFill>
              <a:schemeClr val="accent1"/>
            </a:solid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24" name="Google Shape;124;p3"/>
            <p:cNvSpPr/>
            <p:nvPr/>
          </p:nvSpPr>
          <p:spPr>
            <a:xfrm>
              <a:off x="3722735" y="3825672"/>
              <a:ext cx="78600" cy="636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25" name="Google Shape;125;p3"/>
            <p:cNvSpPr/>
            <p:nvPr/>
          </p:nvSpPr>
          <p:spPr>
            <a:xfrm>
              <a:off x="1902604" y="3907300"/>
              <a:ext cx="398943" cy="150209"/>
            </a:xfrm>
            <a:custGeom>
              <a:rect b="b" l="l" r="r" t="t"/>
              <a:pathLst>
                <a:path extrusionOk="0" h="395287" w="1042988">
                  <a:moveTo>
                    <a:pt x="0" y="395287"/>
                  </a:moveTo>
                  <a:lnTo>
                    <a:pt x="280988" y="390525"/>
                  </a:lnTo>
                  <a:lnTo>
                    <a:pt x="476250" y="0"/>
                  </a:lnTo>
                  <a:lnTo>
                    <a:pt x="1042988" y="9525"/>
                  </a:lnTo>
                </a:path>
              </a:pathLst>
            </a:cu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26" name="Google Shape;126;p3"/>
            <p:cNvSpPr/>
            <p:nvPr/>
          </p:nvSpPr>
          <p:spPr>
            <a:xfrm>
              <a:off x="1871551" y="4185315"/>
              <a:ext cx="1760220" cy="285940"/>
            </a:xfrm>
            <a:custGeom>
              <a:rect b="b" l="l" r="r" t="t"/>
              <a:pathLst>
                <a:path extrusionOk="0" h="752475" w="4572000">
                  <a:moveTo>
                    <a:pt x="0" y="752475"/>
                  </a:moveTo>
                  <a:lnTo>
                    <a:pt x="581025" y="733425"/>
                  </a:lnTo>
                  <a:lnTo>
                    <a:pt x="842963" y="304800"/>
                  </a:lnTo>
                  <a:lnTo>
                    <a:pt x="1671638" y="300037"/>
                  </a:lnTo>
                  <a:lnTo>
                    <a:pt x="1847850" y="600075"/>
                  </a:lnTo>
                  <a:lnTo>
                    <a:pt x="2719388" y="585787"/>
                  </a:lnTo>
                  <a:lnTo>
                    <a:pt x="2833688" y="704850"/>
                  </a:lnTo>
                  <a:lnTo>
                    <a:pt x="4000500" y="685800"/>
                  </a:lnTo>
                  <a:lnTo>
                    <a:pt x="4348163" y="0"/>
                  </a:lnTo>
                  <a:lnTo>
                    <a:pt x="4572000" y="19050"/>
                  </a:lnTo>
                </a:path>
              </a:pathLst>
            </a:cu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27" name="Google Shape;127;p3"/>
            <p:cNvSpPr/>
            <p:nvPr/>
          </p:nvSpPr>
          <p:spPr>
            <a:xfrm>
              <a:off x="3241446" y="3947017"/>
              <a:ext cx="672465" cy="190024"/>
            </a:xfrm>
            <a:custGeom>
              <a:rect b="b" l="l" r="r" t="t"/>
              <a:pathLst>
                <a:path extrusionOk="0" h="500062" w="1681163">
                  <a:moveTo>
                    <a:pt x="0" y="500062"/>
                  </a:moveTo>
                  <a:lnTo>
                    <a:pt x="890588" y="495300"/>
                  </a:lnTo>
                  <a:lnTo>
                    <a:pt x="1166813" y="0"/>
                  </a:lnTo>
                  <a:lnTo>
                    <a:pt x="1681163" y="23812"/>
                  </a:lnTo>
                </a:path>
              </a:pathLst>
            </a:cu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28" name="Google Shape;128;p3"/>
            <p:cNvSpPr/>
            <p:nvPr/>
          </p:nvSpPr>
          <p:spPr>
            <a:xfrm>
              <a:off x="3334600" y="4101368"/>
              <a:ext cx="78600" cy="636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9" name="Shape 129"/>
        <p:cNvGrpSpPr/>
        <p:nvPr/>
      </p:nvGrpSpPr>
      <p:grpSpPr>
        <a:xfrm>
          <a:off x="0" y="0"/>
          <a:ext cx="0" cy="0"/>
          <a:chOff x="0" y="0"/>
          <a:chExt cx="0" cy="0"/>
        </a:xfrm>
      </p:grpSpPr>
      <p:sp>
        <p:nvSpPr>
          <p:cNvPr id="130" name="Google Shape;130;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31" name="Google Shape;131;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42900" lvl="1" marL="914400">
              <a:spcBef>
                <a:spcPts val="1600"/>
              </a:spcBef>
              <a:spcAft>
                <a:spcPts val="0"/>
              </a:spcAft>
              <a:buSzPts val="1800"/>
              <a:buChar char="○"/>
              <a:defRPr/>
            </a:lvl2pPr>
            <a:lvl3pPr indent="-342900" lvl="2" marL="1371600">
              <a:spcBef>
                <a:spcPts val="1600"/>
              </a:spcBef>
              <a:spcAft>
                <a:spcPts val="0"/>
              </a:spcAft>
              <a:buSzPts val="1800"/>
              <a:buChar char="■"/>
              <a:defRPr/>
            </a:lvl3pPr>
            <a:lvl4pPr indent="-342900" lvl="3" marL="1828800">
              <a:spcBef>
                <a:spcPts val="1600"/>
              </a:spcBef>
              <a:spcAft>
                <a:spcPts val="0"/>
              </a:spcAft>
              <a:buSzPts val="1800"/>
              <a:buChar char="●"/>
              <a:defRPr/>
            </a:lvl4pPr>
            <a:lvl5pPr indent="-342900" lvl="4" marL="2286000">
              <a:spcBef>
                <a:spcPts val="1600"/>
              </a:spcBef>
              <a:spcAft>
                <a:spcPts val="0"/>
              </a:spcAft>
              <a:buSzPts val="1800"/>
              <a:buChar char="○"/>
              <a:defRPr/>
            </a:lvl5pPr>
            <a:lvl6pPr indent="-342900" lvl="5" marL="2743200">
              <a:spcBef>
                <a:spcPts val="1600"/>
              </a:spcBef>
              <a:spcAft>
                <a:spcPts val="0"/>
              </a:spcAft>
              <a:buSzPts val="1800"/>
              <a:buChar char="■"/>
              <a:defRPr/>
            </a:lvl6pPr>
            <a:lvl7pPr indent="-342900" lvl="6" marL="3200400">
              <a:spcBef>
                <a:spcPts val="1600"/>
              </a:spcBef>
              <a:spcAft>
                <a:spcPts val="0"/>
              </a:spcAft>
              <a:buSzPts val="1800"/>
              <a:buChar char="●"/>
              <a:defRPr/>
            </a:lvl7pPr>
            <a:lvl8pPr indent="-342900" lvl="7" marL="3657600">
              <a:spcBef>
                <a:spcPts val="1600"/>
              </a:spcBef>
              <a:spcAft>
                <a:spcPts val="0"/>
              </a:spcAft>
              <a:buSzPts val="1800"/>
              <a:buChar char="○"/>
              <a:defRPr/>
            </a:lvl8pPr>
            <a:lvl9pPr indent="-342900" lvl="8" marL="4114800">
              <a:spcBef>
                <a:spcPts val="1600"/>
              </a:spcBef>
              <a:spcAft>
                <a:spcPts val="1600"/>
              </a:spcAft>
              <a:buSzPts val="1800"/>
              <a:buChar char="■"/>
              <a:defRPr/>
            </a:lvl9pPr>
          </a:lstStyle>
          <a:p/>
        </p:txBody>
      </p:sp>
      <p:grpSp>
        <p:nvGrpSpPr>
          <p:cNvPr id="132" name="Google Shape;132;p4"/>
          <p:cNvGrpSpPr/>
          <p:nvPr/>
        </p:nvGrpSpPr>
        <p:grpSpPr>
          <a:xfrm>
            <a:off x="6667077" y="4008904"/>
            <a:ext cx="2362271" cy="1005672"/>
            <a:chOff x="1487983" y="3464395"/>
            <a:chExt cx="2624745" cy="1135327"/>
          </a:xfrm>
        </p:grpSpPr>
        <p:sp>
          <p:nvSpPr>
            <p:cNvPr id="133" name="Google Shape;133;p4"/>
            <p:cNvSpPr/>
            <p:nvPr/>
          </p:nvSpPr>
          <p:spPr>
            <a:xfrm>
              <a:off x="2509312" y="3464395"/>
              <a:ext cx="878700" cy="7623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34" name="Google Shape;134;p4"/>
            <p:cNvSpPr/>
            <p:nvPr/>
          </p:nvSpPr>
          <p:spPr>
            <a:xfrm>
              <a:off x="3595793" y="4060750"/>
              <a:ext cx="440100" cy="4062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35" name="Google Shape;135;p4"/>
            <p:cNvSpPr/>
            <p:nvPr/>
          </p:nvSpPr>
          <p:spPr>
            <a:xfrm>
              <a:off x="1487983" y="3869492"/>
              <a:ext cx="409200" cy="364800"/>
            </a:xfrm>
            <a:prstGeom prst="hexagon">
              <a:avLst>
                <a:gd fmla="val 25000" name="adj"/>
                <a:gd fmla="val 115470" name="vf"/>
              </a:avLst>
            </a:prstGeom>
            <a:solidFill>
              <a:schemeClr val="accent1"/>
            </a:solid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36" name="Google Shape;136;p4"/>
            <p:cNvSpPr/>
            <p:nvPr/>
          </p:nvSpPr>
          <p:spPr>
            <a:xfrm>
              <a:off x="2085257" y="3981317"/>
              <a:ext cx="323400" cy="2799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37" name="Google Shape;137;p4"/>
            <p:cNvSpPr/>
            <p:nvPr/>
          </p:nvSpPr>
          <p:spPr>
            <a:xfrm>
              <a:off x="1599400" y="4345322"/>
              <a:ext cx="281400" cy="2544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38" name="Google Shape;138;p4"/>
            <p:cNvSpPr/>
            <p:nvPr/>
          </p:nvSpPr>
          <p:spPr>
            <a:xfrm>
              <a:off x="3908128" y="3858168"/>
              <a:ext cx="204600" cy="186300"/>
            </a:xfrm>
            <a:prstGeom prst="hexagon">
              <a:avLst>
                <a:gd fmla="val 25000" name="adj"/>
                <a:gd fmla="val 115470" name="vf"/>
              </a:avLst>
            </a:prstGeom>
            <a:solidFill>
              <a:schemeClr val="accent1"/>
            </a:solid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39" name="Google Shape;139;p4"/>
            <p:cNvSpPr/>
            <p:nvPr/>
          </p:nvSpPr>
          <p:spPr>
            <a:xfrm>
              <a:off x="2810523" y="4135763"/>
              <a:ext cx="204600" cy="1863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0" name="Google Shape;140;p4"/>
            <p:cNvSpPr/>
            <p:nvPr/>
          </p:nvSpPr>
          <p:spPr>
            <a:xfrm>
              <a:off x="3573874" y="4334251"/>
              <a:ext cx="241200" cy="219300"/>
            </a:xfrm>
            <a:prstGeom prst="hexagon">
              <a:avLst>
                <a:gd fmla="val 25000" name="adj"/>
                <a:gd fmla="val 115470" name="vf"/>
              </a:avLst>
            </a:prstGeom>
            <a:solidFill>
              <a:schemeClr val="accent1"/>
            </a:solid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1" name="Google Shape;141;p4"/>
            <p:cNvSpPr/>
            <p:nvPr/>
          </p:nvSpPr>
          <p:spPr>
            <a:xfrm>
              <a:off x="2270649" y="3731992"/>
              <a:ext cx="241200" cy="219300"/>
            </a:xfrm>
            <a:prstGeom prst="hexagon">
              <a:avLst>
                <a:gd fmla="val 25000" name="adj"/>
                <a:gd fmla="val 115470" name="vf"/>
              </a:avLst>
            </a:prstGeom>
            <a:solidFill>
              <a:schemeClr val="accent1"/>
            </a:solid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2" name="Google Shape;142;p4"/>
            <p:cNvSpPr/>
            <p:nvPr/>
          </p:nvSpPr>
          <p:spPr>
            <a:xfrm>
              <a:off x="3274324" y="3797177"/>
              <a:ext cx="241200" cy="219300"/>
            </a:xfrm>
            <a:prstGeom prst="hexagon">
              <a:avLst>
                <a:gd fmla="val 25000" name="adj"/>
                <a:gd fmla="val 115470" name="vf"/>
              </a:avLst>
            </a:prstGeom>
            <a:solidFill>
              <a:schemeClr val="accent1"/>
            </a:solid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3" name="Google Shape;143;p4"/>
            <p:cNvSpPr/>
            <p:nvPr/>
          </p:nvSpPr>
          <p:spPr>
            <a:xfrm>
              <a:off x="2125898" y="3813743"/>
              <a:ext cx="78600" cy="636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4" name="Google Shape;144;p4"/>
            <p:cNvSpPr/>
            <p:nvPr/>
          </p:nvSpPr>
          <p:spPr>
            <a:xfrm>
              <a:off x="1988452" y="4323654"/>
              <a:ext cx="73200" cy="70800"/>
            </a:xfrm>
            <a:prstGeom prst="hexagon">
              <a:avLst>
                <a:gd fmla="val 25000" name="adj"/>
                <a:gd fmla="val 115470" name="vf"/>
              </a:avLst>
            </a:prstGeom>
            <a:solidFill>
              <a:schemeClr val="accent1"/>
            </a:solid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5" name="Google Shape;145;p4"/>
            <p:cNvSpPr/>
            <p:nvPr/>
          </p:nvSpPr>
          <p:spPr>
            <a:xfrm>
              <a:off x="2810518" y="4481269"/>
              <a:ext cx="120600" cy="101100"/>
            </a:xfrm>
            <a:prstGeom prst="hexagon">
              <a:avLst>
                <a:gd fmla="val 25000" name="adj"/>
                <a:gd fmla="val 115470" name="vf"/>
              </a:avLst>
            </a:prstGeom>
            <a:solidFill>
              <a:schemeClr val="accent1"/>
            </a:solid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6" name="Google Shape;146;p4"/>
            <p:cNvSpPr/>
            <p:nvPr/>
          </p:nvSpPr>
          <p:spPr>
            <a:xfrm>
              <a:off x="3722735" y="3825672"/>
              <a:ext cx="78600" cy="636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7" name="Google Shape;147;p4"/>
            <p:cNvSpPr/>
            <p:nvPr/>
          </p:nvSpPr>
          <p:spPr>
            <a:xfrm>
              <a:off x="1902604" y="3907300"/>
              <a:ext cx="398943" cy="150209"/>
            </a:xfrm>
            <a:custGeom>
              <a:rect b="b" l="l" r="r" t="t"/>
              <a:pathLst>
                <a:path extrusionOk="0" h="395287" w="1042988">
                  <a:moveTo>
                    <a:pt x="0" y="395287"/>
                  </a:moveTo>
                  <a:lnTo>
                    <a:pt x="280988" y="390525"/>
                  </a:lnTo>
                  <a:lnTo>
                    <a:pt x="476250" y="0"/>
                  </a:lnTo>
                  <a:lnTo>
                    <a:pt x="1042988" y="9525"/>
                  </a:lnTo>
                </a:path>
              </a:pathLst>
            </a:cu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8" name="Google Shape;148;p4"/>
            <p:cNvSpPr/>
            <p:nvPr/>
          </p:nvSpPr>
          <p:spPr>
            <a:xfrm>
              <a:off x="1871551" y="4185315"/>
              <a:ext cx="1760220" cy="285940"/>
            </a:xfrm>
            <a:custGeom>
              <a:rect b="b" l="l" r="r" t="t"/>
              <a:pathLst>
                <a:path extrusionOk="0" h="752475" w="4572000">
                  <a:moveTo>
                    <a:pt x="0" y="752475"/>
                  </a:moveTo>
                  <a:lnTo>
                    <a:pt x="581025" y="733425"/>
                  </a:lnTo>
                  <a:lnTo>
                    <a:pt x="842963" y="304800"/>
                  </a:lnTo>
                  <a:lnTo>
                    <a:pt x="1671638" y="300037"/>
                  </a:lnTo>
                  <a:lnTo>
                    <a:pt x="1847850" y="600075"/>
                  </a:lnTo>
                  <a:lnTo>
                    <a:pt x="2719388" y="585787"/>
                  </a:lnTo>
                  <a:lnTo>
                    <a:pt x="2833688" y="704850"/>
                  </a:lnTo>
                  <a:lnTo>
                    <a:pt x="4000500" y="685800"/>
                  </a:lnTo>
                  <a:lnTo>
                    <a:pt x="4348163" y="0"/>
                  </a:lnTo>
                  <a:lnTo>
                    <a:pt x="4572000" y="19050"/>
                  </a:lnTo>
                </a:path>
              </a:pathLst>
            </a:cu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9" name="Google Shape;149;p4"/>
            <p:cNvSpPr/>
            <p:nvPr/>
          </p:nvSpPr>
          <p:spPr>
            <a:xfrm>
              <a:off x="3241446" y="3947017"/>
              <a:ext cx="672465" cy="190024"/>
            </a:xfrm>
            <a:custGeom>
              <a:rect b="b" l="l" r="r" t="t"/>
              <a:pathLst>
                <a:path extrusionOk="0" h="500062" w="1681163">
                  <a:moveTo>
                    <a:pt x="0" y="500062"/>
                  </a:moveTo>
                  <a:lnTo>
                    <a:pt x="890588" y="495300"/>
                  </a:lnTo>
                  <a:lnTo>
                    <a:pt x="1166813" y="0"/>
                  </a:lnTo>
                  <a:lnTo>
                    <a:pt x="1681163" y="23812"/>
                  </a:lnTo>
                </a:path>
              </a:pathLst>
            </a:cu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50" name="Google Shape;150;p4"/>
            <p:cNvSpPr/>
            <p:nvPr/>
          </p:nvSpPr>
          <p:spPr>
            <a:xfrm>
              <a:off x="3334600" y="4101368"/>
              <a:ext cx="78600" cy="63600"/>
            </a:xfrm>
            <a:prstGeom prst="hexagon">
              <a:avLst>
                <a:gd fmla="val 25000" name="adj"/>
                <a:gd fmla="val 115470" name="vf"/>
              </a:avLst>
            </a:prstGeom>
            <a:noFill/>
            <a:ln cap="flat" cmpd="sng" w="9525">
              <a:solidFill>
                <a:srgbClr val="FFFFFF">
                  <a:alpha val="6784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1" name="Shape 151"/>
        <p:cNvGrpSpPr/>
        <p:nvPr/>
      </p:nvGrpSpPr>
      <p:grpSpPr>
        <a:xfrm>
          <a:off x="0" y="0"/>
          <a:ext cx="0" cy="0"/>
          <a:chOff x="0" y="0"/>
          <a:chExt cx="0" cy="0"/>
        </a:xfrm>
      </p:grpSpPr>
      <p:sp>
        <p:nvSpPr>
          <p:cNvPr id="152" name="Google Shape;152;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and text">
  <p:cSld name="TITLE_ONLY_1">
    <p:spTree>
      <p:nvGrpSpPr>
        <p:cNvPr id="153" name="Shape 153"/>
        <p:cNvGrpSpPr/>
        <p:nvPr/>
      </p:nvGrpSpPr>
      <p:grpSpPr>
        <a:xfrm>
          <a:off x="0" y="0"/>
          <a:ext cx="0" cy="0"/>
          <a:chOff x="0" y="0"/>
          <a:chExt cx="0" cy="0"/>
        </a:xfrm>
      </p:grpSpPr>
      <p:sp>
        <p:nvSpPr>
          <p:cNvPr id="154" name="Google Shape;154;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55" name="Google Shape;155;p6"/>
          <p:cNvSpPr txBox="1"/>
          <p:nvPr>
            <p:ph idx="1" type="body"/>
          </p:nvPr>
        </p:nvSpPr>
        <p:spPr>
          <a:xfrm>
            <a:off x="494177" y="1949857"/>
            <a:ext cx="8016900" cy="2412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42900" lvl="1" marL="914400">
              <a:spcBef>
                <a:spcPts val="1600"/>
              </a:spcBef>
              <a:spcAft>
                <a:spcPts val="0"/>
              </a:spcAft>
              <a:buSzPts val="1800"/>
              <a:buChar char="○"/>
              <a:defRPr/>
            </a:lvl2pPr>
            <a:lvl3pPr indent="-342900" lvl="2" marL="1371600">
              <a:spcBef>
                <a:spcPts val="1600"/>
              </a:spcBef>
              <a:spcAft>
                <a:spcPts val="0"/>
              </a:spcAft>
              <a:buSzPts val="1800"/>
              <a:buChar char="■"/>
              <a:defRPr/>
            </a:lvl3pPr>
            <a:lvl4pPr indent="-342900" lvl="3" marL="1828800">
              <a:spcBef>
                <a:spcPts val="1600"/>
              </a:spcBef>
              <a:spcAft>
                <a:spcPts val="0"/>
              </a:spcAft>
              <a:buSzPts val="1800"/>
              <a:buChar char="●"/>
              <a:defRPr/>
            </a:lvl4pPr>
            <a:lvl5pPr indent="-342900" lvl="4" marL="2286000">
              <a:spcBef>
                <a:spcPts val="1600"/>
              </a:spcBef>
              <a:spcAft>
                <a:spcPts val="0"/>
              </a:spcAft>
              <a:buSzPts val="1800"/>
              <a:buChar char="○"/>
              <a:defRPr/>
            </a:lvl5pPr>
            <a:lvl6pPr indent="-342900" lvl="5" marL="2743200">
              <a:spcBef>
                <a:spcPts val="1600"/>
              </a:spcBef>
              <a:spcAft>
                <a:spcPts val="0"/>
              </a:spcAft>
              <a:buSzPts val="1800"/>
              <a:buChar char="■"/>
              <a:defRPr/>
            </a:lvl6pPr>
            <a:lvl7pPr indent="-342900" lvl="6" marL="3200400">
              <a:spcBef>
                <a:spcPts val="1600"/>
              </a:spcBef>
              <a:spcAft>
                <a:spcPts val="0"/>
              </a:spcAft>
              <a:buSzPts val="1800"/>
              <a:buChar char="●"/>
              <a:defRPr/>
            </a:lvl7pPr>
            <a:lvl8pPr indent="-342900" lvl="7" marL="3657600">
              <a:spcBef>
                <a:spcPts val="1600"/>
              </a:spcBef>
              <a:spcAft>
                <a:spcPts val="0"/>
              </a:spcAft>
              <a:buSzPts val="1800"/>
              <a:buChar char="○"/>
              <a:defRPr/>
            </a:lvl8pPr>
            <a:lvl9pPr indent="-342900" lvl="8" marL="4114800">
              <a:spcBef>
                <a:spcPts val="1600"/>
              </a:spcBef>
              <a:spcAft>
                <a:spcPts val="1600"/>
              </a:spcAft>
              <a:buSzPts val="1800"/>
              <a:buChar char="■"/>
              <a:defRPr/>
            </a:lvl9pPr>
          </a:lstStyle>
          <a:p/>
        </p:txBody>
      </p:sp>
      <p:sp>
        <p:nvSpPr>
          <p:cNvPr id="156" name="Google Shape;156;p6"/>
          <p:cNvSpPr txBox="1"/>
          <p:nvPr>
            <p:ph idx="2" type="subTitle"/>
          </p:nvPr>
        </p:nvSpPr>
        <p:spPr>
          <a:xfrm>
            <a:off x="270275" y="1371600"/>
            <a:ext cx="8464500" cy="466800"/>
          </a:xfrm>
          <a:prstGeom prst="rect">
            <a:avLst/>
          </a:prstGeom>
        </p:spPr>
        <p:txBody>
          <a:bodyPr anchorCtr="0" anchor="ctr" bIns="91425" lIns="91425" spcFirstLastPara="1" rIns="91425" wrap="square" tIns="91425">
            <a:noAutofit/>
          </a:bodyPr>
          <a:lstStyle>
            <a:lvl1pPr lvl="0" algn="ctr">
              <a:spcBef>
                <a:spcPts val="0"/>
              </a:spcBef>
              <a:spcAft>
                <a:spcPts val="0"/>
              </a:spcAft>
              <a:buNone/>
              <a:defRPr b="1" sz="2400"/>
            </a:lvl1pPr>
            <a:lvl2pPr lvl="1" algn="ctr">
              <a:spcBef>
                <a:spcPts val="1600"/>
              </a:spcBef>
              <a:spcAft>
                <a:spcPts val="0"/>
              </a:spcAft>
              <a:buNone/>
              <a:defRPr b="1" sz="2400"/>
            </a:lvl2pPr>
            <a:lvl3pPr lvl="2" algn="ctr">
              <a:spcBef>
                <a:spcPts val="1600"/>
              </a:spcBef>
              <a:spcAft>
                <a:spcPts val="0"/>
              </a:spcAft>
              <a:buNone/>
              <a:defRPr b="1" sz="2400"/>
            </a:lvl3pPr>
            <a:lvl4pPr lvl="3" algn="ctr">
              <a:spcBef>
                <a:spcPts val="1600"/>
              </a:spcBef>
              <a:spcAft>
                <a:spcPts val="0"/>
              </a:spcAft>
              <a:buNone/>
              <a:defRPr b="1" sz="2400"/>
            </a:lvl4pPr>
            <a:lvl5pPr lvl="4" algn="ctr">
              <a:spcBef>
                <a:spcPts val="1600"/>
              </a:spcBef>
              <a:spcAft>
                <a:spcPts val="0"/>
              </a:spcAft>
              <a:buNone/>
              <a:defRPr b="1" sz="2400"/>
            </a:lvl5pPr>
            <a:lvl6pPr lvl="5" algn="ctr">
              <a:spcBef>
                <a:spcPts val="1600"/>
              </a:spcBef>
              <a:spcAft>
                <a:spcPts val="0"/>
              </a:spcAft>
              <a:buNone/>
              <a:defRPr b="1" sz="2400"/>
            </a:lvl6pPr>
            <a:lvl7pPr lvl="6" algn="ctr">
              <a:spcBef>
                <a:spcPts val="1600"/>
              </a:spcBef>
              <a:spcAft>
                <a:spcPts val="0"/>
              </a:spcAft>
              <a:buNone/>
              <a:defRPr b="1" sz="2400"/>
            </a:lvl7pPr>
            <a:lvl8pPr lvl="7" algn="ctr">
              <a:spcBef>
                <a:spcPts val="1600"/>
              </a:spcBef>
              <a:spcAft>
                <a:spcPts val="0"/>
              </a:spcAft>
              <a:buNone/>
              <a:defRPr b="1" sz="2400"/>
            </a:lvl8pPr>
            <a:lvl9pPr lvl="8" algn="ctr">
              <a:spcBef>
                <a:spcPts val="1600"/>
              </a:spcBef>
              <a:spcAft>
                <a:spcPts val="1600"/>
              </a:spcAft>
              <a:buNone/>
              <a:defRPr b="1" sz="24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Idea">
  <p:cSld name="BIG_NUMBER_1">
    <p:spTree>
      <p:nvGrpSpPr>
        <p:cNvPr id="157" name="Shape 157"/>
        <p:cNvGrpSpPr/>
        <p:nvPr/>
      </p:nvGrpSpPr>
      <p:grpSpPr>
        <a:xfrm>
          <a:off x="0" y="0"/>
          <a:ext cx="0" cy="0"/>
          <a:chOff x="0" y="0"/>
          <a:chExt cx="0" cy="0"/>
        </a:xfrm>
      </p:grpSpPr>
      <p:sp>
        <p:nvSpPr>
          <p:cNvPr id="158" name="Google Shape;158;p7"/>
          <p:cNvSpPr txBox="1"/>
          <p:nvPr>
            <p:ph idx="1" type="body"/>
          </p:nvPr>
        </p:nvSpPr>
        <p:spPr>
          <a:xfrm>
            <a:off x="311700" y="4348900"/>
            <a:ext cx="8520600" cy="4851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42900" lvl="1" marL="914400" rtl="0" algn="ctr">
              <a:spcBef>
                <a:spcPts val="1600"/>
              </a:spcBef>
              <a:spcAft>
                <a:spcPts val="0"/>
              </a:spcAft>
              <a:buSzPts val="1800"/>
              <a:buChar char="○"/>
              <a:defRPr/>
            </a:lvl2pPr>
            <a:lvl3pPr indent="-342900" lvl="2" marL="1371600" rtl="0" algn="ctr">
              <a:spcBef>
                <a:spcPts val="1600"/>
              </a:spcBef>
              <a:spcAft>
                <a:spcPts val="0"/>
              </a:spcAft>
              <a:buSzPts val="1800"/>
              <a:buChar char="■"/>
              <a:defRPr/>
            </a:lvl3pPr>
            <a:lvl4pPr indent="-342900" lvl="3" marL="1828800" rtl="0" algn="ctr">
              <a:spcBef>
                <a:spcPts val="1600"/>
              </a:spcBef>
              <a:spcAft>
                <a:spcPts val="0"/>
              </a:spcAft>
              <a:buSzPts val="1800"/>
              <a:buChar char="●"/>
              <a:defRPr/>
            </a:lvl4pPr>
            <a:lvl5pPr indent="-342900" lvl="4" marL="2286000" rtl="0" algn="ctr">
              <a:spcBef>
                <a:spcPts val="1600"/>
              </a:spcBef>
              <a:spcAft>
                <a:spcPts val="0"/>
              </a:spcAft>
              <a:buSzPts val="1800"/>
              <a:buChar char="○"/>
              <a:defRPr/>
            </a:lvl5pPr>
            <a:lvl6pPr indent="-342900" lvl="5" marL="2743200" rtl="0" algn="ctr">
              <a:spcBef>
                <a:spcPts val="1600"/>
              </a:spcBef>
              <a:spcAft>
                <a:spcPts val="0"/>
              </a:spcAft>
              <a:buSzPts val="1800"/>
              <a:buChar char="■"/>
              <a:defRPr/>
            </a:lvl6pPr>
            <a:lvl7pPr indent="-342900" lvl="6" marL="3200400" rtl="0" algn="ctr">
              <a:spcBef>
                <a:spcPts val="1600"/>
              </a:spcBef>
              <a:spcAft>
                <a:spcPts val="0"/>
              </a:spcAft>
              <a:buSzPts val="1800"/>
              <a:buChar char="●"/>
              <a:defRPr/>
            </a:lvl7pPr>
            <a:lvl8pPr indent="-342900" lvl="7" marL="3657600" rtl="0" algn="ctr">
              <a:spcBef>
                <a:spcPts val="1600"/>
              </a:spcBef>
              <a:spcAft>
                <a:spcPts val="0"/>
              </a:spcAft>
              <a:buSzPts val="1800"/>
              <a:buChar char="○"/>
              <a:defRPr/>
            </a:lvl8pPr>
            <a:lvl9pPr indent="-342900" lvl="8" marL="4114800" rtl="0" algn="ctr">
              <a:spcBef>
                <a:spcPts val="1600"/>
              </a:spcBef>
              <a:spcAft>
                <a:spcPts val="1600"/>
              </a:spcAft>
              <a:buSzPts val="1800"/>
              <a:buChar char="■"/>
              <a:defRPr/>
            </a:lvl9pPr>
          </a:lstStyle>
          <a:p/>
        </p:txBody>
      </p:sp>
      <p:sp>
        <p:nvSpPr>
          <p:cNvPr id="159" name="Google Shape;159;p7"/>
          <p:cNvSpPr txBox="1"/>
          <p:nvPr>
            <p:ph type="title"/>
          </p:nvPr>
        </p:nvSpPr>
        <p:spPr>
          <a:xfrm>
            <a:off x="311700" y="614025"/>
            <a:ext cx="8520600" cy="3401100"/>
          </a:xfrm>
          <a:prstGeom prst="rect">
            <a:avLst/>
          </a:prstGeom>
        </p:spPr>
        <p:txBody>
          <a:bodyPr anchorCtr="0" anchor="ctr" bIns="91425" lIns="91425" spcFirstLastPara="1" rIns="91425" wrap="square" tIns="91425">
            <a:noAutofit/>
          </a:bodyPr>
          <a:lstStyle>
            <a:lvl1pPr lvl="0" algn="ctr">
              <a:spcBef>
                <a:spcPts val="0"/>
              </a:spcBef>
              <a:spcAft>
                <a:spcPts val="0"/>
              </a:spcAft>
              <a:buNone/>
              <a:defRPr sz="9600"/>
            </a:lvl1pPr>
            <a:lvl2pPr lvl="1" algn="ctr">
              <a:spcBef>
                <a:spcPts val="0"/>
              </a:spcBef>
              <a:spcAft>
                <a:spcPts val="0"/>
              </a:spcAft>
              <a:buNone/>
              <a:defRPr sz="9600"/>
            </a:lvl2pPr>
            <a:lvl3pPr lvl="2" algn="ctr">
              <a:spcBef>
                <a:spcPts val="0"/>
              </a:spcBef>
              <a:spcAft>
                <a:spcPts val="0"/>
              </a:spcAft>
              <a:buNone/>
              <a:defRPr sz="9600"/>
            </a:lvl3pPr>
            <a:lvl4pPr lvl="3" algn="ctr">
              <a:spcBef>
                <a:spcPts val="0"/>
              </a:spcBef>
              <a:spcAft>
                <a:spcPts val="0"/>
              </a:spcAft>
              <a:buNone/>
              <a:defRPr sz="9600"/>
            </a:lvl4pPr>
            <a:lvl5pPr lvl="4" algn="ctr">
              <a:spcBef>
                <a:spcPts val="0"/>
              </a:spcBef>
              <a:spcAft>
                <a:spcPts val="0"/>
              </a:spcAft>
              <a:buNone/>
              <a:defRPr sz="9600"/>
            </a:lvl5pPr>
            <a:lvl6pPr lvl="5" algn="ctr">
              <a:spcBef>
                <a:spcPts val="0"/>
              </a:spcBef>
              <a:spcAft>
                <a:spcPts val="0"/>
              </a:spcAft>
              <a:buNone/>
              <a:defRPr sz="9600"/>
            </a:lvl6pPr>
            <a:lvl7pPr lvl="6" algn="ctr">
              <a:spcBef>
                <a:spcPts val="0"/>
              </a:spcBef>
              <a:spcAft>
                <a:spcPts val="0"/>
              </a:spcAft>
              <a:buNone/>
              <a:defRPr sz="9600"/>
            </a:lvl7pPr>
            <a:lvl8pPr lvl="7" algn="ctr">
              <a:spcBef>
                <a:spcPts val="0"/>
              </a:spcBef>
              <a:spcAft>
                <a:spcPts val="0"/>
              </a:spcAft>
              <a:buNone/>
              <a:defRPr sz="9600"/>
            </a:lvl8pPr>
            <a:lvl9pPr lvl="8" algn="ctr">
              <a:spcBef>
                <a:spcPts val="0"/>
              </a:spcBef>
              <a:spcAft>
                <a:spcPts val="0"/>
              </a:spcAft>
              <a:buNone/>
              <a:defRPr sz="96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sMania" type="blank">
  <p:cSld name="BLANK">
    <p:bg>
      <p:bgPr>
        <a:solidFill>
          <a:srgbClr val="FFFFFF"/>
        </a:solidFill>
      </p:bgPr>
    </p:bg>
    <p:spTree>
      <p:nvGrpSpPr>
        <p:cNvPr id="160" name="Shape 160"/>
        <p:cNvGrpSpPr/>
        <p:nvPr/>
      </p:nvGrpSpPr>
      <p:grpSpPr>
        <a:xfrm>
          <a:off x="0" y="0"/>
          <a:ext cx="0" cy="0"/>
          <a:chOff x="0" y="0"/>
          <a:chExt cx="0" cy="0"/>
        </a:xfrm>
      </p:grpSpPr>
      <p:sp>
        <p:nvSpPr>
          <p:cNvPr id="161" name="Google Shape;161;p8"/>
          <p:cNvSpPr/>
          <p:nvPr/>
        </p:nvSpPr>
        <p:spPr>
          <a:xfrm>
            <a:off x="0" y="0"/>
            <a:ext cx="9132900" cy="5137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2" name="Google Shape;162;p8">
            <a:hlinkClick r:id="rId2"/>
          </p:cNvPr>
          <p:cNvPicPr preferRelativeResize="0"/>
          <p:nvPr/>
        </p:nvPicPr>
        <p:blipFill rotWithShape="1">
          <a:blip r:embed="rId3">
            <a:alphaModFix/>
          </a:blip>
          <a:srcRect b="0" l="0" r="0" t="0"/>
          <a:stretch/>
        </p:blipFill>
        <p:spPr>
          <a:xfrm>
            <a:off x="423400" y="435650"/>
            <a:ext cx="3735526" cy="1611900"/>
          </a:xfrm>
          <a:prstGeom prst="rect">
            <a:avLst/>
          </a:prstGeom>
          <a:noFill/>
          <a:ln>
            <a:noFill/>
          </a:ln>
        </p:spPr>
      </p:pic>
      <p:sp>
        <p:nvSpPr>
          <p:cNvPr id="163" name="Google Shape;163;p8"/>
          <p:cNvSpPr txBox="1"/>
          <p:nvPr/>
        </p:nvSpPr>
        <p:spPr>
          <a:xfrm>
            <a:off x="423400" y="2140975"/>
            <a:ext cx="5636400" cy="2177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GB" sz="2600">
                <a:solidFill>
                  <a:srgbClr val="3F3F3F"/>
                </a:solidFill>
                <a:latin typeface="Poppins"/>
                <a:ea typeface="Poppins"/>
                <a:cs typeface="Poppins"/>
                <a:sym typeface="Poppins"/>
              </a:rPr>
              <a:t>Free </a:t>
            </a:r>
            <a:r>
              <a:rPr lang="en-GB" sz="2600">
                <a:solidFill>
                  <a:srgbClr val="3F3F3F"/>
                </a:solidFill>
                <a:latin typeface="Poppins"/>
                <a:ea typeface="Poppins"/>
                <a:cs typeface="Poppins"/>
                <a:sym typeface="Poppins"/>
              </a:rPr>
              <a:t>themes and templates for </a:t>
            </a:r>
            <a:r>
              <a:rPr b="1" lang="en-GB" sz="2600">
                <a:solidFill>
                  <a:srgbClr val="3F3F3F"/>
                </a:solidFill>
                <a:latin typeface="Poppins"/>
                <a:ea typeface="Poppins"/>
                <a:cs typeface="Poppins"/>
                <a:sym typeface="Poppins"/>
              </a:rPr>
              <a:t>Google Slides</a:t>
            </a:r>
            <a:r>
              <a:rPr lang="en-GB" sz="2600">
                <a:solidFill>
                  <a:srgbClr val="3F3F3F"/>
                </a:solidFill>
                <a:latin typeface="Poppins"/>
                <a:ea typeface="Poppins"/>
                <a:cs typeface="Poppins"/>
                <a:sym typeface="Poppins"/>
              </a:rPr>
              <a:t> or </a:t>
            </a:r>
            <a:r>
              <a:rPr b="1" lang="en-GB" sz="2600">
                <a:solidFill>
                  <a:srgbClr val="3F3F3F"/>
                </a:solidFill>
                <a:latin typeface="Poppins"/>
                <a:ea typeface="Poppins"/>
                <a:cs typeface="Poppins"/>
                <a:sym typeface="Poppins"/>
              </a:rPr>
              <a:t>PowerPoint</a:t>
            </a:r>
            <a:endParaRPr b="1" sz="26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26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2600">
              <a:solidFill>
                <a:srgbClr val="3F3F3F"/>
              </a:solidFill>
              <a:latin typeface="Poppins"/>
              <a:ea typeface="Poppins"/>
              <a:cs typeface="Poppins"/>
              <a:sym typeface="Poppins"/>
            </a:endParaRPr>
          </a:p>
          <a:p>
            <a:pPr indent="0" lvl="0" marL="0" marR="0" rtl="0" algn="l">
              <a:spcBef>
                <a:spcPts val="0"/>
              </a:spcBef>
              <a:spcAft>
                <a:spcPts val="0"/>
              </a:spcAft>
              <a:buNone/>
            </a:pPr>
            <a:r>
              <a:rPr b="1" lang="en-GB" sz="2100">
                <a:solidFill>
                  <a:srgbClr val="FFCB25"/>
                </a:solidFill>
                <a:latin typeface="Poppins"/>
                <a:ea typeface="Poppins"/>
                <a:cs typeface="Poppins"/>
                <a:sym typeface="Poppins"/>
              </a:rPr>
              <a:t>NOT to be sold as is or modified! </a:t>
            </a:r>
            <a:endParaRPr b="1" sz="2100">
              <a:solidFill>
                <a:srgbClr val="FFCB25"/>
              </a:solidFill>
              <a:latin typeface="Poppins"/>
              <a:ea typeface="Poppins"/>
              <a:cs typeface="Poppins"/>
              <a:sym typeface="Poppins"/>
            </a:endParaRPr>
          </a:p>
          <a:p>
            <a:pPr indent="0" lvl="0" marL="0" marR="0" rtl="0" algn="l">
              <a:spcBef>
                <a:spcPts val="0"/>
              </a:spcBef>
              <a:spcAft>
                <a:spcPts val="0"/>
              </a:spcAft>
              <a:buNone/>
            </a:pPr>
            <a:r>
              <a:rPr lang="en-GB">
                <a:solidFill>
                  <a:srgbClr val="3F3F3F"/>
                </a:solidFill>
                <a:latin typeface="Poppins"/>
                <a:ea typeface="Poppins"/>
                <a:cs typeface="Poppins"/>
                <a:sym typeface="Poppins"/>
              </a:rPr>
              <a:t>Read </a:t>
            </a:r>
            <a:r>
              <a:rPr lang="en-GB" u="sng">
                <a:solidFill>
                  <a:srgbClr val="3F3F3F"/>
                </a:solidFill>
                <a:latin typeface="Poppins"/>
                <a:ea typeface="Poppins"/>
                <a:cs typeface="Poppins"/>
                <a:sym typeface="Poppins"/>
                <a:hlinkClick r:id="rId4">
                  <a:extLst>
                    <a:ext uri="{A12FA001-AC4F-418D-AE19-62706E023703}">
                      <ahyp:hlinkClr val="tx"/>
                    </a:ext>
                  </a:extLst>
                </a:hlinkClick>
              </a:rPr>
              <a:t>FAQ</a:t>
            </a:r>
            <a:r>
              <a:rPr lang="en-GB">
                <a:solidFill>
                  <a:srgbClr val="3F3F3F"/>
                </a:solidFill>
                <a:latin typeface="Poppins"/>
                <a:ea typeface="Poppins"/>
                <a:cs typeface="Poppins"/>
                <a:sym typeface="Poppins"/>
              </a:rPr>
              <a:t> on slidesmania.com</a:t>
            </a:r>
            <a:endParaRPr>
              <a:solidFill>
                <a:srgbClr val="3F3F3F"/>
              </a:solidFill>
              <a:latin typeface="Poppins"/>
              <a:ea typeface="Poppins"/>
              <a:cs typeface="Poppins"/>
              <a:sym typeface="Poppins"/>
            </a:endParaRPr>
          </a:p>
        </p:txBody>
      </p:sp>
      <p:cxnSp>
        <p:nvCxnSpPr>
          <p:cNvPr id="164" name="Google Shape;164;p8"/>
          <p:cNvCxnSpPr/>
          <p:nvPr/>
        </p:nvCxnSpPr>
        <p:spPr>
          <a:xfrm>
            <a:off x="7808144" y="4261524"/>
            <a:ext cx="1120200" cy="9600"/>
          </a:xfrm>
          <a:prstGeom prst="straightConnector1">
            <a:avLst/>
          </a:prstGeom>
          <a:noFill/>
          <a:ln cap="flat" cmpd="sng" w="38100">
            <a:solidFill>
              <a:srgbClr val="FFCB25"/>
            </a:solidFill>
            <a:prstDash val="solid"/>
            <a:round/>
            <a:headEnd len="med" w="med" type="none"/>
            <a:tailEnd len="med" w="med" type="none"/>
          </a:ln>
        </p:spPr>
      </p:cxnSp>
      <p:pic>
        <p:nvPicPr>
          <p:cNvPr id="165" name="Google Shape;165;p8">
            <a:hlinkClick r:id="rId5"/>
          </p:cNvPr>
          <p:cNvPicPr preferRelativeResize="0"/>
          <p:nvPr/>
        </p:nvPicPr>
        <p:blipFill>
          <a:blip r:embed="rId6">
            <a:alphaModFix/>
          </a:blip>
          <a:stretch>
            <a:fillRect/>
          </a:stretch>
        </p:blipFill>
        <p:spPr>
          <a:xfrm>
            <a:off x="6831050" y="4418814"/>
            <a:ext cx="534282" cy="477823"/>
          </a:xfrm>
          <a:prstGeom prst="rect">
            <a:avLst/>
          </a:prstGeom>
          <a:noFill/>
          <a:ln>
            <a:noFill/>
          </a:ln>
        </p:spPr>
      </p:pic>
      <p:pic>
        <p:nvPicPr>
          <p:cNvPr id="166" name="Google Shape;166;p8">
            <a:hlinkClick r:id="rId7"/>
          </p:cNvPr>
          <p:cNvPicPr preferRelativeResize="0"/>
          <p:nvPr/>
        </p:nvPicPr>
        <p:blipFill>
          <a:blip r:embed="rId8">
            <a:alphaModFix/>
          </a:blip>
          <a:stretch>
            <a:fillRect/>
          </a:stretch>
        </p:blipFill>
        <p:spPr>
          <a:xfrm>
            <a:off x="7365332" y="4422179"/>
            <a:ext cx="530857" cy="471093"/>
          </a:xfrm>
          <a:prstGeom prst="rect">
            <a:avLst/>
          </a:prstGeom>
          <a:noFill/>
          <a:ln>
            <a:noFill/>
          </a:ln>
        </p:spPr>
      </p:pic>
      <p:pic>
        <p:nvPicPr>
          <p:cNvPr id="167" name="Google Shape;167;p8">
            <a:hlinkClick r:id="rId9"/>
          </p:cNvPr>
          <p:cNvPicPr preferRelativeResize="0"/>
          <p:nvPr/>
        </p:nvPicPr>
        <p:blipFill>
          <a:blip r:embed="rId10">
            <a:alphaModFix/>
          </a:blip>
          <a:stretch>
            <a:fillRect/>
          </a:stretch>
        </p:blipFill>
        <p:spPr>
          <a:xfrm>
            <a:off x="7925360" y="4423862"/>
            <a:ext cx="458935" cy="467728"/>
          </a:xfrm>
          <a:prstGeom prst="rect">
            <a:avLst/>
          </a:prstGeom>
          <a:noFill/>
          <a:ln>
            <a:noFill/>
          </a:ln>
        </p:spPr>
      </p:pic>
      <p:pic>
        <p:nvPicPr>
          <p:cNvPr id="168" name="Google Shape;168;p8">
            <a:hlinkClick r:id="rId11"/>
          </p:cNvPr>
          <p:cNvPicPr preferRelativeResize="0"/>
          <p:nvPr/>
        </p:nvPicPr>
        <p:blipFill>
          <a:blip r:embed="rId12">
            <a:alphaModFix/>
          </a:blip>
          <a:stretch>
            <a:fillRect/>
          </a:stretch>
        </p:blipFill>
        <p:spPr>
          <a:xfrm>
            <a:off x="8404190" y="4432274"/>
            <a:ext cx="524007" cy="450903"/>
          </a:xfrm>
          <a:prstGeom prst="rect">
            <a:avLst/>
          </a:prstGeom>
          <a:noFill/>
          <a:ln>
            <a:noFill/>
          </a:ln>
        </p:spPr>
      </p:pic>
      <p:sp>
        <p:nvSpPr>
          <p:cNvPr id="169" name="Google Shape;169;p8"/>
          <p:cNvSpPr txBox="1"/>
          <p:nvPr/>
        </p:nvSpPr>
        <p:spPr>
          <a:xfrm>
            <a:off x="5298010" y="3605699"/>
            <a:ext cx="3682200" cy="750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GB" sz="1800">
                <a:solidFill>
                  <a:srgbClr val="252525"/>
                </a:solidFill>
                <a:latin typeface="Homemade Apple"/>
                <a:ea typeface="Homemade Apple"/>
                <a:cs typeface="Homemade Apple"/>
                <a:sym typeface="Homemade Apple"/>
              </a:rPr>
              <a:t>Sharing is caring!</a:t>
            </a:r>
            <a:endParaRPr b="1" sz="1800">
              <a:solidFill>
                <a:srgbClr val="252525"/>
              </a:solidFill>
              <a:latin typeface="Homemade Apple"/>
              <a:ea typeface="Homemade Apple"/>
              <a:cs typeface="Homemade Apple"/>
              <a:sym typeface="Homemade Apple"/>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ubtitle">
  <p:cSld name="BLANK_2">
    <p:spTree>
      <p:nvGrpSpPr>
        <p:cNvPr id="170" name="Shape 170"/>
        <p:cNvGrpSpPr/>
        <p:nvPr/>
      </p:nvGrpSpPr>
      <p:grpSpPr>
        <a:xfrm>
          <a:off x="0" y="0"/>
          <a:ext cx="0" cy="0"/>
          <a:chOff x="0" y="0"/>
          <a:chExt cx="0" cy="0"/>
        </a:xfrm>
      </p:grpSpPr>
      <p:sp>
        <p:nvSpPr>
          <p:cNvPr id="171" name="Google Shape;171;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72" name="Google Shape;172;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2"/>
            </a:gs>
            <a:gs pos="100000">
              <a:schemeClr val="lt2"/>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rgbClr val="FFFFFF"/>
              </a:buClr>
              <a:buSzPts val="1800"/>
              <a:buFont typeface="Roboto Mono"/>
              <a:buChar char="●"/>
              <a:defRPr sz="1800">
                <a:solidFill>
                  <a:srgbClr val="FFFFFF"/>
                </a:solidFill>
                <a:latin typeface="Roboto Mono"/>
                <a:ea typeface="Roboto Mono"/>
                <a:cs typeface="Roboto Mono"/>
                <a:sym typeface="Roboto Mono"/>
              </a:defRPr>
            </a:lvl1pPr>
            <a:lvl2pPr indent="-342900" lvl="1" marL="914400">
              <a:lnSpc>
                <a:spcPct val="115000"/>
              </a:lnSpc>
              <a:spcBef>
                <a:spcPts val="1600"/>
              </a:spcBef>
              <a:spcAft>
                <a:spcPts val="0"/>
              </a:spcAft>
              <a:buClr>
                <a:srgbClr val="FFFFFF"/>
              </a:buClr>
              <a:buSzPts val="1800"/>
              <a:buFont typeface="Roboto Mono"/>
              <a:buChar char="○"/>
              <a:defRPr sz="1800">
                <a:solidFill>
                  <a:srgbClr val="FFFFFF"/>
                </a:solidFill>
                <a:latin typeface="Roboto Mono"/>
                <a:ea typeface="Roboto Mono"/>
                <a:cs typeface="Roboto Mono"/>
                <a:sym typeface="Roboto Mono"/>
              </a:defRPr>
            </a:lvl2pPr>
            <a:lvl3pPr indent="-342900" lvl="2" marL="1371600">
              <a:lnSpc>
                <a:spcPct val="115000"/>
              </a:lnSpc>
              <a:spcBef>
                <a:spcPts val="1600"/>
              </a:spcBef>
              <a:spcAft>
                <a:spcPts val="0"/>
              </a:spcAft>
              <a:buClr>
                <a:srgbClr val="FFFFFF"/>
              </a:buClr>
              <a:buSzPts val="1800"/>
              <a:buFont typeface="Roboto Mono"/>
              <a:buChar char="■"/>
              <a:defRPr sz="1800">
                <a:solidFill>
                  <a:srgbClr val="FFFFFF"/>
                </a:solidFill>
                <a:latin typeface="Roboto Mono"/>
                <a:ea typeface="Roboto Mono"/>
                <a:cs typeface="Roboto Mono"/>
                <a:sym typeface="Roboto Mono"/>
              </a:defRPr>
            </a:lvl3pPr>
            <a:lvl4pPr indent="-342900" lvl="3" marL="1828800">
              <a:lnSpc>
                <a:spcPct val="115000"/>
              </a:lnSpc>
              <a:spcBef>
                <a:spcPts val="1600"/>
              </a:spcBef>
              <a:spcAft>
                <a:spcPts val="0"/>
              </a:spcAft>
              <a:buClr>
                <a:srgbClr val="FFFFFF"/>
              </a:buClr>
              <a:buSzPts val="1800"/>
              <a:buFont typeface="Roboto Mono"/>
              <a:buChar char="●"/>
              <a:defRPr sz="1800">
                <a:solidFill>
                  <a:srgbClr val="FFFFFF"/>
                </a:solidFill>
                <a:latin typeface="Roboto Mono"/>
                <a:ea typeface="Roboto Mono"/>
                <a:cs typeface="Roboto Mono"/>
                <a:sym typeface="Roboto Mono"/>
              </a:defRPr>
            </a:lvl4pPr>
            <a:lvl5pPr indent="-342900" lvl="4" marL="2286000">
              <a:lnSpc>
                <a:spcPct val="115000"/>
              </a:lnSpc>
              <a:spcBef>
                <a:spcPts val="1600"/>
              </a:spcBef>
              <a:spcAft>
                <a:spcPts val="0"/>
              </a:spcAft>
              <a:buClr>
                <a:srgbClr val="FFFFFF"/>
              </a:buClr>
              <a:buSzPts val="1800"/>
              <a:buFont typeface="Roboto Mono"/>
              <a:buChar char="○"/>
              <a:defRPr sz="1800">
                <a:solidFill>
                  <a:srgbClr val="FFFFFF"/>
                </a:solidFill>
                <a:latin typeface="Roboto Mono"/>
                <a:ea typeface="Roboto Mono"/>
                <a:cs typeface="Roboto Mono"/>
                <a:sym typeface="Roboto Mono"/>
              </a:defRPr>
            </a:lvl5pPr>
            <a:lvl6pPr indent="-342900" lvl="5" marL="2743200">
              <a:lnSpc>
                <a:spcPct val="115000"/>
              </a:lnSpc>
              <a:spcBef>
                <a:spcPts val="1600"/>
              </a:spcBef>
              <a:spcAft>
                <a:spcPts val="0"/>
              </a:spcAft>
              <a:buClr>
                <a:srgbClr val="FFFFFF"/>
              </a:buClr>
              <a:buSzPts val="1800"/>
              <a:buFont typeface="Roboto Mono"/>
              <a:buChar char="■"/>
              <a:defRPr sz="1800">
                <a:solidFill>
                  <a:srgbClr val="FFFFFF"/>
                </a:solidFill>
                <a:latin typeface="Roboto Mono"/>
                <a:ea typeface="Roboto Mono"/>
                <a:cs typeface="Roboto Mono"/>
                <a:sym typeface="Roboto Mono"/>
              </a:defRPr>
            </a:lvl6pPr>
            <a:lvl7pPr indent="-342900" lvl="6" marL="3200400">
              <a:lnSpc>
                <a:spcPct val="115000"/>
              </a:lnSpc>
              <a:spcBef>
                <a:spcPts val="1600"/>
              </a:spcBef>
              <a:spcAft>
                <a:spcPts val="0"/>
              </a:spcAft>
              <a:buClr>
                <a:srgbClr val="FFFFFF"/>
              </a:buClr>
              <a:buSzPts val="1800"/>
              <a:buFont typeface="Roboto Mono"/>
              <a:buChar char="●"/>
              <a:defRPr sz="1800">
                <a:solidFill>
                  <a:srgbClr val="FFFFFF"/>
                </a:solidFill>
                <a:latin typeface="Roboto Mono"/>
                <a:ea typeface="Roboto Mono"/>
                <a:cs typeface="Roboto Mono"/>
                <a:sym typeface="Roboto Mono"/>
              </a:defRPr>
            </a:lvl7pPr>
            <a:lvl8pPr indent="-342900" lvl="7" marL="3657600">
              <a:lnSpc>
                <a:spcPct val="115000"/>
              </a:lnSpc>
              <a:spcBef>
                <a:spcPts val="1600"/>
              </a:spcBef>
              <a:spcAft>
                <a:spcPts val="0"/>
              </a:spcAft>
              <a:buClr>
                <a:srgbClr val="FFFFFF"/>
              </a:buClr>
              <a:buSzPts val="1800"/>
              <a:buFont typeface="Roboto Mono"/>
              <a:buChar char="○"/>
              <a:defRPr sz="1800">
                <a:solidFill>
                  <a:srgbClr val="FFFFFF"/>
                </a:solidFill>
                <a:latin typeface="Roboto Mono"/>
                <a:ea typeface="Roboto Mono"/>
                <a:cs typeface="Roboto Mono"/>
                <a:sym typeface="Roboto Mono"/>
              </a:defRPr>
            </a:lvl8pPr>
            <a:lvl9pPr indent="-342900" lvl="8" marL="4114800">
              <a:lnSpc>
                <a:spcPct val="115000"/>
              </a:lnSpc>
              <a:spcBef>
                <a:spcPts val="1600"/>
              </a:spcBef>
              <a:spcAft>
                <a:spcPts val="1600"/>
              </a:spcAft>
              <a:buClr>
                <a:srgbClr val="FFFFFF"/>
              </a:buClr>
              <a:buSzPts val="1800"/>
              <a:buFont typeface="Roboto Mono"/>
              <a:buChar char="■"/>
              <a:defRPr sz="1800">
                <a:solidFill>
                  <a:srgbClr val="FFFFFF"/>
                </a:solidFill>
                <a:latin typeface="Roboto Mono"/>
                <a:ea typeface="Roboto Mono"/>
                <a:cs typeface="Roboto Mono"/>
                <a:sym typeface="Roboto Mono"/>
              </a:defRPr>
            </a:lvl9pPr>
          </a:lstStyle>
          <a:p/>
        </p:txBody>
      </p:sp>
      <p:sp>
        <p:nvSpPr>
          <p:cNvPr id="7" name="Google Shape;7;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800"/>
              <a:buFont typeface="Gugi"/>
              <a:buNone/>
              <a:defRPr sz="2800">
                <a:solidFill>
                  <a:srgbClr val="FFFFFF"/>
                </a:solidFill>
                <a:latin typeface="Gugi"/>
                <a:ea typeface="Gugi"/>
                <a:cs typeface="Gugi"/>
                <a:sym typeface="Gugi"/>
              </a:defRPr>
            </a:lvl1pPr>
            <a:lvl2pPr lvl="1">
              <a:spcBef>
                <a:spcPts val="0"/>
              </a:spcBef>
              <a:spcAft>
                <a:spcPts val="0"/>
              </a:spcAft>
              <a:buClr>
                <a:srgbClr val="FFFFFF"/>
              </a:buClr>
              <a:buSzPts val="2800"/>
              <a:buFont typeface="Gugi"/>
              <a:buNone/>
              <a:defRPr sz="2800">
                <a:solidFill>
                  <a:srgbClr val="FFFFFF"/>
                </a:solidFill>
                <a:latin typeface="Gugi"/>
                <a:ea typeface="Gugi"/>
                <a:cs typeface="Gugi"/>
                <a:sym typeface="Gugi"/>
              </a:defRPr>
            </a:lvl2pPr>
            <a:lvl3pPr lvl="2">
              <a:spcBef>
                <a:spcPts val="0"/>
              </a:spcBef>
              <a:spcAft>
                <a:spcPts val="0"/>
              </a:spcAft>
              <a:buClr>
                <a:srgbClr val="FFFFFF"/>
              </a:buClr>
              <a:buSzPts val="2800"/>
              <a:buFont typeface="Gugi"/>
              <a:buNone/>
              <a:defRPr sz="2800">
                <a:solidFill>
                  <a:srgbClr val="FFFFFF"/>
                </a:solidFill>
                <a:latin typeface="Gugi"/>
                <a:ea typeface="Gugi"/>
                <a:cs typeface="Gugi"/>
                <a:sym typeface="Gugi"/>
              </a:defRPr>
            </a:lvl3pPr>
            <a:lvl4pPr lvl="3">
              <a:spcBef>
                <a:spcPts val="0"/>
              </a:spcBef>
              <a:spcAft>
                <a:spcPts val="0"/>
              </a:spcAft>
              <a:buClr>
                <a:srgbClr val="FFFFFF"/>
              </a:buClr>
              <a:buSzPts val="2800"/>
              <a:buFont typeface="Gugi"/>
              <a:buNone/>
              <a:defRPr sz="2800">
                <a:solidFill>
                  <a:srgbClr val="FFFFFF"/>
                </a:solidFill>
                <a:latin typeface="Gugi"/>
                <a:ea typeface="Gugi"/>
                <a:cs typeface="Gugi"/>
                <a:sym typeface="Gugi"/>
              </a:defRPr>
            </a:lvl4pPr>
            <a:lvl5pPr lvl="4">
              <a:spcBef>
                <a:spcPts val="0"/>
              </a:spcBef>
              <a:spcAft>
                <a:spcPts val="0"/>
              </a:spcAft>
              <a:buClr>
                <a:srgbClr val="FFFFFF"/>
              </a:buClr>
              <a:buSzPts val="2800"/>
              <a:buFont typeface="Gugi"/>
              <a:buNone/>
              <a:defRPr sz="2800">
                <a:solidFill>
                  <a:srgbClr val="FFFFFF"/>
                </a:solidFill>
                <a:latin typeface="Gugi"/>
                <a:ea typeface="Gugi"/>
                <a:cs typeface="Gugi"/>
                <a:sym typeface="Gugi"/>
              </a:defRPr>
            </a:lvl5pPr>
            <a:lvl6pPr lvl="5">
              <a:spcBef>
                <a:spcPts val="0"/>
              </a:spcBef>
              <a:spcAft>
                <a:spcPts val="0"/>
              </a:spcAft>
              <a:buClr>
                <a:srgbClr val="FFFFFF"/>
              </a:buClr>
              <a:buSzPts val="2800"/>
              <a:buFont typeface="Gugi"/>
              <a:buNone/>
              <a:defRPr sz="2800">
                <a:solidFill>
                  <a:srgbClr val="FFFFFF"/>
                </a:solidFill>
                <a:latin typeface="Gugi"/>
                <a:ea typeface="Gugi"/>
                <a:cs typeface="Gugi"/>
                <a:sym typeface="Gugi"/>
              </a:defRPr>
            </a:lvl6pPr>
            <a:lvl7pPr lvl="6">
              <a:spcBef>
                <a:spcPts val="0"/>
              </a:spcBef>
              <a:spcAft>
                <a:spcPts val="0"/>
              </a:spcAft>
              <a:buClr>
                <a:srgbClr val="FFFFFF"/>
              </a:buClr>
              <a:buSzPts val="2800"/>
              <a:buFont typeface="Gugi"/>
              <a:buNone/>
              <a:defRPr sz="2800">
                <a:solidFill>
                  <a:srgbClr val="FFFFFF"/>
                </a:solidFill>
                <a:latin typeface="Gugi"/>
                <a:ea typeface="Gugi"/>
                <a:cs typeface="Gugi"/>
                <a:sym typeface="Gugi"/>
              </a:defRPr>
            </a:lvl7pPr>
            <a:lvl8pPr lvl="7">
              <a:spcBef>
                <a:spcPts val="0"/>
              </a:spcBef>
              <a:spcAft>
                <a:spcPts val="0"/>
              </a:spcAft>
              <a:buClr>
                <a:srgbClr val="FFFFFF"/>
              </a:buClr>
              <a:buSzPts val="2800"/>
              <a:buFont typeface="Gugi"/>
              <a:buNone/>
              <a:defRPr sz="2800">
                <a:solidFill>
                  <a:srgbClr val="FFFFFF"/>
                </a:solidFill>
                <a:latin typeface="Gugi"/>
                <a:ea typeface="Gugi"/>
                <a:cs typeface="Gugi"/>
                <a:sym typeface="Gugi"/>
              </a:defRPr>
            </a:lvl8pPr>
            <a:lvl9pPr lvl="8">
              <a:spcBef>
                <a:spcPts val="0"/>
              </a:spcBef>
              <a:spcAft>
                <a:spcPts val="0"/>
              </a:spcAft>
              <a:buClr>
                <a:srgbClr val="FFFFFF"/>
              </a:buClr>
              <a:buSzPts val="2800"/>
              <a:buFont typeface="Gugi"/>
              <a:buNone/>
              <a:defRPr sz="2800">
                <a:solidFill>
                  <a:srgbClr val="FFFFFF"/>
                </a:solidFill>
                <a:latin typeface="Gugi"/>
                <a:ea typeface="Gugi"/>
                <a:cs typeface="Gugi"/>
                <a:sym typeface="Gugi"/>
              </a:defRPr>
            </a:lvl9pPr>
          </a:lstStyle>
          <a:p/>
        </p:txBody>
      </p:sp>
      <p:grpSp>
        <p:nvGrpSpPr>
          <p:cNvPr id="8" name="Google Shape;8;p1"/>
          <p:cNvGrpSpPr/>
          <p:nvPr/>
        </p:nvGrpSpPr>
        <p:grpSpPr>
          <a:xfrm>
            <a:off x="245644" y="-244961"/>
            <a:ext cx="8691144" cy="5369003"/>
            <a:chOff x="245644" y="-244961"/>
            <a:chExt cx="8691144" cy="5369003"/>
          </a:xfrm>
        </p:grpSpPr>
        <p:grpSp>
          <p:nvGrpSpPr>
            <p:cNvPr id="9" name="Google Shape;9;p1"/>
            <p:cNvGrpSpPr/>
            <p:nvPr/>
          </p:nvGrpSpPr>
          <p:grpSpPr>
            <a:xfrm rot="10800000">
              <a:off x="245644" y="-244961"/>
              <a:ext cx="8691144" cy="5369003"/>
              <a:chOff x="709612" y="361950"/>
              <a:chExt cx="10682331" cy="6453129"/>
            </a:xfrm>
          </p:grpSpPr>
          <p:sp>
            <p:nvSpPr>
              <p:cNvPr id="10" name="Google Shape;10;p1"/>
              <p:cNvSpPr/>
              <p:nvPr/>
            </p:nvSpPr>
            <p:spPr>
              <a:xfrm>
                <a:off x="4116291" y="1692369"/>
                <a:ext cx="4230000" cy="37206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 name="Google Shape;11;p1"/>
              <p:cNvSpPr/>
              <p:nvPr/>
            </p:nvSpPr>
            <p:spPr>
              <a:xfrm>
                <a:off x="1000888" y="4624606"/>
                <a:ext cx="2165700" cy="19320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2" name="Google Shape;12;p1"/>
              <p:cNvSpPr/>
              <p:nvPr/>
            </p:nvSpPr>
            <p:spPr>
              <a:xfrm>
                <a:off x="8232170" y="1161111"/>
                <a:ext cx="2906400" cy="25911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3" name="Google Shape;13;p1"/>
              <p:cNvSpPr/>
              <p:nvPr/>
            </p:nvSpPr>
            <p:spPr>
              <a:xfrm>
                <a:off x="8738742" y="4999388"/>
                <a:ext cx="1671600" cy="14538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 name="Google Shape;14;p1"/>
              <p:cNvSpPr/>
              <p:nvPr/>
            </p:nvSpPr>
            <p:spPr>
              <a:xfrm>
                <a:off x="2083681" y="2892859"/>
                <a:ext cx="1418400" cy="13053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5" name="Google Shape;15;p1"/>
              <p:cNvSpPr/>
              <p:nvPr/>
            </p:nvSpPr>
            <p:spPr>
              <a:xfrm>
                <a:off x="3502076" y="4715070"/>
                <a:ext cx="1120800" cy="10017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6" name="Google Shape;16;p1"/>
              <p:cNvSpPr/>
              <p:nvPr/>
            </p:nvSpPr>
            <p:spPr>
              <a:xfrm>
                <a:off x="2191328" y="1464815"/>
                <a:ext cx="975000" cy="9111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7" name="Google Shape;17;p1"/>
              <p:cNvSpPr/>
              <p:nvPr/>
            </p:nvSpPr>
            <p:spPr>
              <a:xfrm>
                <a:off x="6775783" y="527862"/>
                <a:ext cx="734400" cy="6333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8" name="Google Shape;18;p1"/>
              <p:cNvSpPr/>
              <p:nvPr/>
            </p:nvSpPr>
            <p:spPr>
              <a:xfrm>
                <a:off x="4850818" y="755418"/>
                <a:ext cx="734400" cy="6333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9" name="Google Shape;19;p1"/>
              <p:cNvSpPr/>
              <p:nvPr/>
            </p:nvSpPr>
            <p:spPr>
              <a:xfrm>
                <a:off x="10632043" y="671415"/>
                <a:ext cx="759900" cy="6864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0" name="Google Shape;20;p1"/>
              <p:cNvSpPr/>
              <p:nvPr/>
            </p:nvSpPr>
            <p:spPr>
              <a:xfrm>
                <a:off x="9821533" y="4274278"/>
                <a:ext cx="709200" cy="6669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1" name="Google Shape;21;p1"/>
              <p:cNvSpPr/>
              <p:nvPr/>
            </p:nvSpPr>
            <p:spPr>
              <a:xfrm>
                <a:off x="6509835" y="5590637"/>
                <a:ext cx="709200" cy="6669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2" name="Google Shape;22;p1"/>
              <p:cNvSpPr/>
              <p:nvPr/>
            </p:nvSpPr>
            <p:spPr>
              <a:xfrm>
                <a:off x="8662755" y="5978341"/>
                <a:ext cx="835800" cy="7851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3" name="Google Shape;23;p1"/>
              <p:cNvSpPr/>
              <p:nvPr/>
            </p:nvSpPr>
            <p:spPr>
              <a:xfrm>
                <a:off x="10000491" y="2064089"/>
                <a:ext cx="835800" cy="7851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4" name="Google Shape;24;p1"/>
              <p:cNvSpPr/>
              <p:nvPr/>
            </p:nvSpPr>
            <p:spPr>
              <a:xfrm>
                <a:off x="7624288" y="4055971"/>
                <a:ext cx="835800" cy="7851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5" name="Google Shape;25;p1"/>
              <p:cNvSpPr/>
              <p:nvPr/>
            </p:nvSpPr>
            <p:spPr>
              <a:xfrm>
                <a:off x="791932" y="3270869"/>
                <a:ext cx="804300" cy="7077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6" name="Google Shape;26;p1"/>
              <p:cNvSpPr/>
              <p:nvPr/>
            </p:nvSpPr>
            <p:spPr>
              <a:xfrm>
                <a:off x="1437804" y="2758779"/>
                <a:ext cx="563700" cy="4749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7" name="Google Shape;27;p1"/>
              <p:cNvSpPr/>
              <p:nvPr/>
            </p:nvSpPr>
            <p:spPr>
              <a:xfrm>
                <a:off x="709612" y="2387227"/>
                <a:ext cx="614100" cy="5055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8" name="Google Shape;28;p1"/>
              <p:cNvSpPr/>
              <p:nvPr/>
            </p:nvSpPr>
            <p:spPr>
              <a:xfrm>
                <a:off x="8859051" y="361950"/>
                <a:ext cx="456000" cy="3936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9" name="Google Shape;29;p1"/>
              <p:cNvSpPr/>
              <p:nvPr/>
            </p:nvSpPr>
            <p:spPr>
              <a:xfrm>
                <a:off x="4033976" y="1191933"/>
                <a:ext cx="506700" cy="3936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0" name="Google Shape;30;p1"/>
              <p:cNvSpPr/>
              <p:nvPr/>
            </p:nvSpPr>
            <p:spPr>
              <a:xfrm>
                <a:off x="3642968" y="4115267"/>
                <a:ext cx="272400" cy="2277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1" name="Google Shape;31;p1"/>
              <p:cNvSpPr/>
              <p:nvPr/>
            </p:nvSpPr>
            <p:spPr>
              <a:xfrm>
                <a:off x="3166475" y="5966112"/>
                <a:ext cx="272400" cy="2277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2" name="Google Shape;32;p1"/>
              <p:cNvSpPr/>
              <p:nvPr/>
            </p:nvSpPr>
            <p:spPr>
              <a:xfrm>
                <a:off x="6357863" y="6453279"/>
                <a:ext cx="417900" cy="3618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3" name="Google Shape;33;p1"/>
              <p:cNvSpPr/>
              <p:nvPr/>
            </p:nvSpPr>
            <p:spPr>
              <a:xfrm>
                <a:off x="2805544" y="2194992"/>
                <a:ext cx="417900" cy="3618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4" name="Google Shape;34;p1"/>
              <p:cNvSpPr/>
              <p:nvPr/>
            </p:nvSpPr>
            <p:spPr>
              <a:xfrm>
                <a:off x="1710881" y="3942192"/>
                <a:ext cx="372900" cy="3321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5" name="Google Shape;35;p1"/>
              <p:cNvSpPr/>
              <p:nvPr/>
            </p:nvSpPr>
            <p:spPr>
              <a:xfrm>
                <a:off x="4160618" y="1920367"/>
                <a:ext cx="272400" cy="2277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6" name="Google Shape;36;p1"/>
              <p:cNvSpPr/>
              <p:nvPr/>
            </p:nvSpPr>
            <p:spPr>
              <a:xfrm>
                <a:off x="7678112" y="1047333"/>
                <a:ext cx="272400" cy="2277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7" name="Google Shape;37;p1"/>
              <p:cNvSpPr/>
              <p:nvPr/>
            </p:nvSpPr>
            <p:spPr>
              <a:xfrm>
                <a:off x="9178821" y="4157963"/>
                <a:ext cx="272400" cy="2277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8" name="Google Shape;38;p1"/>
              <p:cNvSpPr/>
              <p:nvPr/>
            </p:nvSpPr>
            <p:spPr>
              <a:xfrm>
                <a:off x="959731" y="1553663"/>
                <a:ext cx="725100" cy="6414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9" name="Google Shape;39;p1"/>
              <p:cNvSpPr/>
              <p:nvPr/>
            </p:nvSpPr>
            <p:spPr>
              <a:xfrm>
                <a:off x="1317495" y="1167575"/>
                <a:ext cx="2716791" cy="1506366"/>
              </a:xfrm>
              <a:custGeom>
                <a:rect b="b" l="l" r="r" t="t"/>
                <a:pathLst>
                  <a:path extrusionOk="0" h="1109662" w="2005012">
                    <a:moveTo>
                      <a:pt x="0" y="1109662"/>
                    </a:moveTo>
                    <a:lnTo>
                      <a:pt x="80962" y="1085850"/>
                    </a:lnTo>
                    <a:lnTo>
                      <a:pt x="728662" y="19050"/>
                    </a:lnTo>
                    <a:lnTo>
                      <a:pt x="1409700" y="0"/>
                    </a:lnTo>
                    <a:lnTo>
                      <a:pt x="1533525" y="133350"/>
                    </a:lnTo>
                    <a:lnTo>
                      <a:pt x="2005012" y="138112"/>
                    </a:lnTo>
                  </a:path>
                </a:pathLst>
              </a:cu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0" name="Google Shape;40;p1"/>
              <p:cNvSpPr/>
              <p:nvPr/>
            </p:nvSpPr>
            <p:spPr>
              <a:xfrm>
                <a:off x="2868857" y="4490907"/>
                <a:ext cx="1707893" cy="496085"/>
              </a:xfrm>
              <a:custGeom>
                <a:rect b="b" l="l" r="r" t="t"/>
                <a:pathLst>
                  <a:path extrusionOk="0" h="395287" w="1042988">
                    <a:moveTo>
                      <a:pt x="0" y="395287"/>
                    </a:moveTo>
                    <a:lnTo>
                      <a:pt x="280988" y="390525"/>
                    </a:lnTo>
                    <a:lnTo>
                      <a:pt x="476250" y="0"/>
                    </a:lnTo>
                    <a:lnTo>
                      <a:pt x="1042988" y="9525"/>
                    </a:lnTo>
                  </a:path>
                </a:pathLst>
              </a:cu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1" name="Google Shape;41;p1"/>
              <p:cNvSpPr/>
              <p:nvPr/>
            </p:nvSpPr>
            <p:spPr>
              <a:xfrm>
                <a:off x="2780215" y="5456165"/>
                <a:ext cx="6080760" cy="1010564"/>
              </a:xfrm>
              <a:custGeom>
                <a:rect b="b" l="l" r="r" t="t"/>
                <a:pathLst>
                  <a:path extrusionOk="0" h="744430" w="4572000">
                    <a:moveTo>
                      <a:pt x="0" y="744430"/>
                    </a:moveTo>
                    <a:lnTo>
                      <a:pt x="581025" y="725380"/>
                    </a:lnTo>
                    <a:lnTo>
                      <a:pt x="842963" y="296755"/>
                    </a:lnTo>
                    <a:lnTo>
                      <a:pt x="1671638" y="291992"/>
                    </a:lnTo>
                    <a:lnTo>
                      <a:pt x="1847850" y="592030"/>
                    </a:lnTo>
                    <a:lnTo>
                      <a:pt x="2719388" y="577742"/>
                    </a:lnTo>
                    <a:lnTo>
                      <a:pt x="2833688" y="696805"/>
                    </a:lnTo>
                    <a:lnTo>
                      <a:pt x="4000500" y="677755"/>
                    </a:lnTo>
                    <a:lnTo>
                      <a:pt x="4327171" y="0"/>
                    </a:lnTo>
                    <a:cubicBezTo>
                      <a:pt x="4401783" y="6350"/>
                      <a:pt x="4497388" y="4655"/>
                      <a:pt x="4572000" y="11005"/>
                    </a:cubicBezTo>
                  </a:path>
                </a:pathLst>
              </a:cu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2" name="Google Shape;42;p1"/>
              <p:cNvSpPr/>
              <p:nvPr/>
            </p:nvSpPr>
            <p:spPr>
              <a:xfrm>
                <a:off x="7624288" y="1458353"/>
                <a:ext cx="1113889" cy="575394"/>
              </a:xfrm>
              <a:custGeom>
                <a:rect b="b" l="l" r="r" t="t"/>
                <a:pathLst>
                  <a:path extrusionOk="0" h="423863" w="900112">
                    <a:moveTo>
                      <a:pt x="0" y="423863"/>
                    </a:moveTo>
                    <a:lnTo>
                      <a:pt x="204787" y="423863"/>
                    </a:lnTo>
                    <a:lnTo>
                      <a:pt x="419100" y="14288"/>
                    </a:lnTo>
                    <a:lnTo>
                      <a:pt x="900112" y="0"/>
                    </a:lnTo>
                  </a:path>
                </a:pathLst>
              </a:cu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3" name="Google Shape;43;p1"/>
              <p:cNvSpPr/>
              <p:nvPr/>
            </p:nvSpPr>
            <p:spPr>
              <a:xfrm>
                <a:off x="7510307" y="4592299"/>
                <a:ext cx="2311599" cy="678834"/>
              </a:xfrm>
              <a:custGeom>
                <a:rect b="b" l="l" r="r" t="t"/>
                <a:pathLst>
                  <a:path extrusionOk="0" h="500062" w="1681163">
                    <a:moveTo>
                      <a:pt x="0" y="500062"/>
                    </a:moveTo>
                    <a:lnTo>
                      <a:pt x="890588" y="495300"/>
                    </a:lnTo>
                    <a:lnTo>
                      <a:pt x="1166813" y="0"/>
                    </a:lnTo>
                    <a:lnTo>
                      <a:pt x="1681163" y="23812"/>
                    </a:lnTo>
                  </a:path>
                </a:pathLst>
              </a:cu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4" name="Google Shape;44;p1"/>
              <p:cNvSpPr/>
              <p:nvPr/>
            </p:nvSpPr>
            <p:spPr>
              <a:xfrm>
                <a:off x="7833249" y="5144774"/>
                <a:ext cx="272400" cy="2277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45" name="Google Shape;45;p1"/>
            <p:cNvSpPr/>
            <p:nvPr/>
          </p:nvSpPr>
          <p:spPr>
            <a:xfrm rot="10800000">
              <a:off x="3886531" y="1237737"/>
              <a:ext cx="1409400" cy="12885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6" name="Google Shape;46;p1"/>
            <p:cNvSpPr/>
            <p:nvPr/>
          </p:nvSpPr>
          <p:spPr>
            <a:xfrm rot="10800000">
              <a:off x="3438938" y="2953796"/>
              <a:ext cx="654300" cy="588900"/>
            </a:xfrm>
            <a:prstGeom prst="hexagon">
              <a:avLst>
                <a:gd fmla="val 25000" name="adj"/>
                <a:gd fmla="val 115470" name="vf"/>
              </a:avLst>
            </a:prstGeom>
            <a:noFill/>
            <a:ln cap="flat" cmpd="sng" w="19050">
              <a:solidFill>
                <a:srgbClr val="FFFFFF">
                  <a:alpha val="980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47" name="Google Shape;47;p1"/>
          <p:cNvSpPr txBox="1"/>
          <p:nvPr/>
        </p:nvSpPr>
        <p:spPr>
          <a:xfrm rot="5400000">
            <a:off x="-731000" y="49211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900">
                <a:solidFill>
                  <a:schemeClr val="lt1"/>
                </a:solidFill>
                <a:latin typeface="Barlow Condensed"/>
                <a:ea typeface="Barlow Condensed"/>
                <a:cs typeface="Barlow Condensed"/>
                <a:sym typeface="Barlow Condensed"/>
              </a:rPr>
              <a:t>SLIDESMANIA.COM</a:t>
            </a:r>
            <a:endParaRPr sz="900">
              <a:solidFill>
                <a:schemeClr val="lt1"/>
              </a:solidFill>
              <a:latin typeface="Barlow Condensed"/>
              <a:ea typeface="Barlow Condensed"/>
              <a:cs typeface="Barlow Condensed"/>
              <a:sym typeface="Barlow Condense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jpg"/><Relationship Id="rId4" Type="http://schemas.openxmlformats.org/officeDocument/2006/relationships/image" Target="../media/image4.png"/><Relationship Id="rId5"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hyperlink" Target="mailto:frankec@miamioh.edu" TargetMode="External"/><Relationship Id="rId4" Type="http://schemas.openxmlformats.org/officeDocument/2006/relationships/hyperlink" Target="mailto:odrowamm@miamioh.edu"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0"/>
          <p:cNvSpPr txBox="1"/>
          <p:nvPr>
            <p:ph type="ctrTitle"/>
          </p:nvPr>
        </p:nvSpPr>
        <p:spPr>
          <a:xfrm>
            <a:off x="2321525" y="3827925"/>
            <a:ext cx="6741900" cy="1268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GB"/>
              <a:t>Using AI </a:t>
            </a:r>
            <a:r>
              <a:rPr lang="en-GB"/>
              <a:t>Chatbots</a:t>
            </a:r>
            <a:r>
              <a:rPr lang="en-GB"/>
              <a:t> to </a:t>
            </a:r>
            <a:r>
              <a:rPr lang="en-GB"/>
              <a:t>Recommend</a:t>
            </a:r>
            <a:r>
              <a:rPr lang="en-GB"/>
              <a:t> </a:t>
            </a:r>
            <a:r>
              <a:rPr lang="en-GB"/>
              <a:t>Restaurants</a:t>
            </a:r>
            <a:r>
              <a:rPr lang="en-GB"/>
              <a:t>  </a:t>
            </a:r>
            <a:endParaRPr/>
          </a:p>
        </p:txBody>
      </p:sp>
      <p:grpSp>
        <p:nvGrpSpPr>
          <p:cNvPr id="178" name="Google Shape;178;p10"/>
          <p:cNvGrpSpPr/>
          <p:nvPr/>
        </p:nvGrpSpPr>
        <p:grpSpPr>
          <a:xfrm>
            <a:off x="3429900" y="1354284"/>
            <a:ext cx="839820" cy="511261"/>
            <a:chOff x="1614550" y="1499850"/>
            <a:chExt cx="4199100" cy="2523500"/>
          </a:xfrm>
        </p:grpSpPr>
        <p:sp>
          <p:nvSpPr>
            <p:cNvPr id="179" name="Google Shape;179;p10"/>
            <p:cNvSpPr/>
            <p:nvPr/>
          </p:nvSpPr>
          <p:spPr>
            <a:xfrm>
              <a:off x="1614550" y="1499850"/>
              <a:ext cx="4199100" cy="2523500"/>
            </a:xfrm>
            <a:custGeom>
              <a:rect b="b" l="l" r="r" t="t"/>
              <a:pathLst>
                <a:path extrusionOk="0" fill="none" h="100940" w="167964">
                  <a:moveTo>
                    <a:pt x="37550" y="100940"/>
                  </a:moveTo>
                  <a:cubicBezTo>
                    <a:pt x="16959" y="100940"/>
                    <a:pt x="1" y="83982"/>
                    <a:pt x="1" y="62987"/>
                  </a:cubicBezTo>
                  <a:cubicBezTo>
                    <a:pt x="1" y="41991"/>
                    <a:pt x="16959" y="25437"/>
                    <a:pt x="37550" y="25437"/>
                  </a:cubicBezTo>
                  <a:cubicBezTo>
                    <a:pt x="41184" y="25437"/>
                    <a:pt x="44818" y="25841"/>
                    <a:pt x="48048" y="26649"/>
                  </a:cubicBezTo>
                  <a:cubicBezTo>
                    <a:pt x="56527" y="10902"/>
                    <a:pt x="73081" y="1"/>
                    <a:pt x="92461" y="1"/>
                  </a:cubicBezTo>
                  <a:cubicBezTo>
                    <a:pt x="117494" y="1"/>
                    <a:pt x="138086" y="18170"/>
                    <a:pt x="142123" y="42395"/>
                  </a:cubicBezTo>
                  <a:cubicBezTo>
                    <a:pt x="156659" y="44010"/>
                    <a:pt x="167964" y="56527"/>
                    <a:pt x="167964" y="71466"/>
                  </a:cubicBezTo>
                  <a:cubicBezTo>
                    <a:pt x="167964" y="87616"/>
                    <a:pt x="155044" y="100940"/>
                    <a:pt x="138490" y="100940"/>
                  </a:cubicBezTo>
                  <a:close/>
                </a:path>
              </a:pathLst>
            </a:custGeom>
            <a:noFill/>
            <a:ln cap="sq" cmpd="sng" w="9525">
              <a:solidFill>
                <a:srgbClr val="EFEFEF"/>
              </a:solidFill>
              <a:prstDash val="solid"/>
              <a:miter lim="4037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0"/>
            <p:cNvSpPr/>
            <p:nvPr/>
          </p:nvSpPr>
          <p:spPr>
            <a:xfrm>
              <a:off x="3714100" y="2549625"/>
              <a:ext cx="25" cy="847925"/>
            </a:xfrm>
            <a:custGeom>
              <a:rect b="b" l="l" r="r" t="t"/>
              <a:pathLst>
                <a:path extrusionOk="0" fill="none" h="33917" w="1">
                  <a:moveTo>
                    <a:pt x="0" y="0"/>
                  </a:moveTo>
                  <a:lnTo>
                    <a:pt x="0" y="33916"/>
                  </a:lnTo>
                </a:path>
              </a:pathLst>
            </a:custGeom>
            <a:noFill/>
            <a:ln cap="sq" cmpd="sng" w="9525">
              <a:solidFill>
                <a:srgbClr val="EFEFEF"/>
              </a:solidFill>
              <a:prstDash val="solid"/>
              <a:miter lim="4037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0"/>
            <p:cNvSpPr/>
            <p:nvPr/>
          </p:nvSpPr>
          <p:spPr>
            <a:xfrm>
              <a:off x="3290150" y="2337650"/>
              <a:ext cx="847925" cy="423975"/>
            </a:xfrm>
            <a:custGeom>
              <a:rect b="b" l="l" r="r" t="t"/>
              <a:pathLst>
                <a:path extrusionOk="0" fill="none" h="16959" w="33917">
                  <a:moveTo>
                    <a:pt x="1" y="16958"/>
                  </a:moveTo>
                  <a:lnTo>
                    <a:pt x="16958" y="1"/>
                  </a:lnTo>
                  <a:lnTo>
                    <a:pt x="33916" y="16958"/>
                  </a:lnTo>
                  <a:lnTo>
                    <a:pt x="33916" y="16958"/>
                  </a:lnTo>
                </a:path>
              </a:pathLst>
            </a:custGeom>
            <a:noFill/>
            <a:ln cap="sq" cmpd="sng" w="9525">
              <a:solidFill>
                <a:srgbClr val="EFEFEF"/>
              </a:solidFill>
              <a:prstDash val="solid"/>
              <a:miter lim="4037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 name="Google Shape;182;p10"/>
          <p:cNvGrpSpPr/>
          <p:nvPr/>
        </p:nvGrpSpPr>
        <p:grpSpPr>
          <a:xfrm>
            <a:off x="1077500" y="2706117"/>
            <a:ext cx="339546" cy="445902"/>
            <a:chOff x="2240375" y="874025"/>
            <a:chExt cx="2947450" cy="3785250"/>
          </a:xfrm>
        </p:grpSpPr>
        <p:sp>
          <p:nvSpPr>
            <p:cNvPr id="183" name="Google Shape;183;p10"/>
            <p:cNvSpPr/>
            <p:nvPr/>
          </p:nvSpPr>
          <p:spPr>
            <a:xfrm>
              <a:off x="2240375" y="2549625"/>
              <a:ext cx="2947450" cy="2109650"/>
            </a:xfrm>
            <a:custGeom>
              <a:rect b="b" l="l" r="r" t="t"/>
              <a:pathLst>
                <a:path extrusionOk="0" fill="none" h="84386" w="117898">
                  <a:moveTo>
                    <a:pt x="1" y="0"/>
                  </a:moveTo>
                  <a:lnTo>
                    <a:pt x="117898" y="0"/>
                  </a:lnTo>
                  <a:lnTo>
                    <a:pt x="117898" y="84386"/>
                  </a:lnTo>
                  <a:lnTo>
                    <a:pt x="1" y="84386"/>
                  </a:lnTo>
                  <a:close/>
                </a:path>
              </a:pathLst>
            </a:custGeom>
            <a:noFill/>
            <a:ln cap="sq" cmpd="sng" w="9525">
              <a:solidFill>
                <a:srgbClr val="D8D8D8"/>
              </a:solidFill>
              <a:prstDash val="solid"/>
              <a:miter lim="4037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0"/>
            <p:cNvSpPr/>
            <p:nvPr/>
          </p:nvSpPr>
          <p:spPr>
            <a:xfrm>
              <a:off x="2664325" y="874025"/>
              <a:ext cx="2099575" cy="1675625"/>
            </a:xfrm>
            <a:custGeom>
              <a:rect b="b" l="l" r="r" t="t"/>
              <a:pathLst>
                <a:path extrusionOk="0" fill="none" h="67025" w="83983">
                  <a:moveTo>
                    <a:pt x="41991" y="1"/>
                  </a:moveTo>
                  <a:lnTo>
                    <a:pt x="41991" y="1"/>
                  </a:lnTo>
                  <a:cubicBezTo>
                    <a:pt x="65409" y="1"/>
                    <a:pt x="83982" y="18574"/>
                    <a:pt x="83982" y="41991"/>
                  </a:cubicBezTo>
                  <a:lnTo>
                    <a:pt x="83982" y="67024"/>
                  </a:lnTo>
                  <a:lnTo>
                    <a:pt x="1" y="67024"/>
                  </a:lnTo>
                  <a:lnTo>
                    <a:pt x="1" y="41991"/>
                  </a:lnTo>
                  <a:cubicBezTo>
                    <a:pt x="1" y="18574"/>
                    <a:pt x="18573" y="1"/>
                    <a:pt x="41991" y="1"/>
                  </a:cubicBezTo>
                  <a:close/>
                </a:path>
              </a:pathLst>
            </a:custGeom>
            <a:noFill/>
            <a:ln cap="sq" cmpd="sng" w="9525">
              <a:solidFill>
                <a:srgbClr val="D8D8D8"/>
              </a:solidFill>
              <a:prstDash val="solid"/>
              <a:miter lim="4037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0"/>
            <p:cNvSpPr/>
            <p:nvPr/>
          </p:nvSpPr>
          <p:spPr>
            <a:xfrm>
              <a:off x="3502125" y="3397525"/>
              <a:ext cx="423975" cy="413875"/>
            </a:xfrm>
            <a:custGeom>
              <a:rect b="b" l="l" r="r" t="t"/>
              <a:pathLst>
                <a:path extrusionOk="0" fill="none" h="16555" w="16959">
                  <a:moveTo>
                    <a:pt x="16958" y="8075"/>
                  </a:moveTo>
                  <a:cubicBezTo>
                    <a:pt x="16958" y="12920"/>
                    <a:pt x="13324" y="16554"/>
                    <a:pt x="8479" y="16554"/>
                  </a:cubicBezTo>
                  <a:cubicBezTo>
                    <a:pt x="3634" y="16554"/>
                    <a:pt x="0" y="12920"/>
                    <a:pt x="0" y="8075"/>
                  </a:cubicBezTo>
                  <a:cubicBezTo>
                    <a:pt x="0" y="3634"/>
                    <a:pt x="3634" y="0"/>
                    <a:pt x="8479" y="0"/>
                  </a:cubicBezTo>
                  <a:cubicBezTo>
                    <a:pt x="13324" y="0"/>
                    <a:pt x="16958" y="3634"/>
                    <a:pt x="16958" y="8075"/>
                  </a:cubicBezTo>
                  <a:close/>
                </a:path>
              </a:pathLst>
            </a:custGeom>
            <a:noFill/>
            <a:ln cap="sq" cmpd="sng" w="9525">
              <a:solidFill>
                <a:srgbClr val="D8D8D8"/>
              </a:solidFill>
              <a:prstDash val="solid"/>
              <a:miter lim="4037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 name="Google Shape;186;p10"/>
          <p:cNvGrpSpPr/>
          <p:nvPr/>
        </p:nvGrpSpPr>
        <p:grpSpPr>
          <a:xfrm>
            <a:off x="6570064" y="1022001"/>
            <a:ext cx="2439880" cy="2036416"/>
            <a:chOff x="1295330" y="1868507"/>
            <a:chExt cx="4365503" cy="3647530"/>
          </a:xfrm>
        </p:grpSpPr>
        <p:grpSp>
          <p:nvGrpSpPr>
            <p:cNvPr id="187" name="Google Shape;187;p10"/>
            <p:cNvGrpSpPr/>
            <p:nvPr/>
          </p:nvGrpSpPr>
          <p:grpSpPr>
            <a:xfrm>
              <a:off x="1295330" y="1868507"/>
              <a:ext cx="4365503" cy="3647530"/>
              <a:chOff x="6679223" y="1947864"/>
              <a:chExt cx="3956410" cy="3325308"/>
            </a:xfrm>
          </p:grpSpPr>
          <p:grpSp>
            <p:nvGrpSpPr>
              <p:cNvPr id="188" name="Google Shape;188;p10"/>
              <p:cNvGrpSpPr/>
              <p:nvPr/>
            </p:nvGrpSpPr>
            <p:grpSpPr>
              <a:xfrm>
                <a:off x="7996402" y="4725653"/>
                <a:ext cx="1328920" cy="547519"/>
                <a:chOff x="7059929" y="5060917"/>
                <a:chExt cx="1328920" cy="547519"/>
              </a:xfrm>
            </p:grpSpPr>
            <p:sp>
              <p:nvSpPr>
                <p:cNvPr id="189" name="Google Shape;189;p10"/>
                <p:cNvSpPr/>
                <p:nvPr/>
              </p:nvSpPr>
              <p:spPr>
                <a:xfrm rot="10800000">
                  <a:off x="7059929" y="5578436"/>
                  <a:ext cx="1322100" cy="30000"/>
                </a:xfrm>
                <a:prstGeom prst="trapezoid">
                  <a:avLst>
                    <a:gd fmla="val 142327" name="adj"/>
                  </a:avLst>
                </a:prstGeom>
                <a:noFill/>
                <a:ln cap="flat" cmpd="sng" w="1905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190" name="Google Shape;190;p10"/>
                <p:cNvSpPr/>
                <p:nvPr/>
              </p:nvSpPr>
              <p:spPr>
                <a:xfrm>
                  <a:off x="7187465" y="5060917"/>
                  <a:ext cx="1067100" cy="428400"/>
                </a:xfrm>
                <a:prstGeom prst="trapezoid">
                  <a:avLst>
                    <a:gd fmla="val 15083" name="adj"/>
                  </a:avLst>
                </a:prstGeom>
                <a:noFill/>
                <a:ln cap="flat" cmpd="sng" w="1905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191" name="Google Shape;191;p10"/>
                <p:cNvSpPr/>
                <p:nvPr/>
              </p:nvSpPr>
              <p:spPr>
                <a:xfrm>
                  <a:off x="7066749" y="5488243"/>
                  <a:ext cx="1322100" cy="93600"/>
                </a:xfrm>
                <a:prstGeom prst="trapezoid">
                  <a:avLst>
                    <a:gd fmla="val 142327" name="adj"/>
                  </a:avLst>
                </a:prstGeom>
                <a:noFill/>
                <a:ln cap="flat" cmpd="sng" w="1905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grpSp>
          <p:grpSp>
            <p:nvGrpSpPr>
              <p:cNvPr id="192" name="Google Shape;192;p10"/>
              <p:cNvGrpSpPr/>
              <p:nvPr/>
            </p:nvGrpSpPr>
            <p:grpSpPr>
              <a:xfrm>
                <a:off x="6679223" y="1947864"/>
                <a:ext cx="3956410" cy="2777787"/>
                <a:chOff x="5742750" y="2283128"/>
                <a:chExt cx="3956410" cy="2777787"/>
              </a:xfrm>
            </p:grpSpPr>
            <p:sp>
              <p:nvSpPr>
                <p:cNvPr id="193" name="Google Shape;193;p10"/>
                <p:cNvSpPr/>
                <p:nvPr/>
              </p:nvSpPr>
              <p:spPr>
                <a:xfrm>
                  <a:off x="5742760" y="2283128"/>
                  <a:ext cx="3956400" cy="2777700"/>
                </a:xfrm>
                <a:prstGeom prst="roundRect">
                  <a:avLst>
                    <a:gd fmla="val 3377" name="adj"/>
                  </a:avLst>
                </a:prstGeom>
                <a:noFill/>
                <a:ln cap="flat" cmpd="sng" w="1905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194" name="Google Shape;194;p10"/>
                <p:cNvSpPr/>
                <p:nvPr/>
              </p:nvSpPr>
              <p:spPr>
                <a:xfrm rot="10800000">
                  <a:off x="5742750" y="4752515"/>
                  <a:ext cx="3956400" cy="308400"/>
                </a:xfrm>
                <a:prstGeom prst="round2SameRect">
                  <a:avLst>
                    <a:gd fmla="val 19571" name="adj1"/>
                    <a:gd fmla="val 0" name="adj2"/>
                  </a:avLst>
                </a:prstGeom>
                <a:noFill/>
                <a:ln cap="flat" cmpd="sng" w="1905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grpSp>
        </p:grpSp>
        <p:sp>
          <p:nvSpPr>
            <p:cNvPr id="195" name="Google Shape;195;p10"/>
            <p:cNvSpPr/>
            <p:nvPr/>
          </p:nvSpPr>
          <p:spPr>
            <a:xfrm>
              <a:off x="3370018" y="1929853"/>
              <a:ext cx="108000" cy="108000"/>
            </a:xfrm>
            <a:prstGeom prst="ellipse">
              <a:avLst/>
            </a:prstGeom>
            <a:noFill/>
            <a:ln cap="flat" cmpd="sng" w="1905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grpSp>
      <p:pic>
        <p:nvPicPr>
          <p:cNvPr id="196" name="Google Shape;196;p10"/>
          <p:cNvPicPr preferRelativeResize="0"/>
          <p:nvPr/>
        </p:nvPicPr>
        <p:blipFill rotWithShape="1">
          <a:blip r:embed="rId3">
            <a:alphaModFix/>
          </a:blip>
          <a:srcRect b="0" l="22722" r="3405" t="0"/>
          <a:stretch/>
        </p:blipFill>
        <p:spPr>
          <a:xfrm>
            <a:off x="7177263" y="1219850"/>
            <a:ext cx="1225500" cy="1105800"/>
          </a:xfrm>
          <a:prstGeom prst="hexagon">
            <a:avLst>
              <a:gd fmla="val 25000" name="adj"/>
              <a:gd fmla="val 115470" name="vf"/>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11"/>
          <p:cNvSpPr txBox="1"/>
          <p:nvPr>
            <p:ph type="title"/>
          </p:nvPr>
        </p:nvSpPr>
        <p:spPr>
          <a:xfrm>
            <a:off x="311700" y="1054625"/>
            <a:ext cx="3106200" cy="29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Presentation Agenda</a:t>
            </a:r>
            <a:endParaRPr/>
          </a:p>
        </p:txBody>
      </p:sp>
      <p:sp>
        <p:nvSpPr>
          <p:cNvPr id="202" name="Google Shape;202;p11"/>
          <p:cNvSpPr txBox="1"/>
          <p:nvPr>
            <p:ph idx="1" type="body"/>
          </p:nvPr>
        </p:nvSpPr>
        <p:spPr>
          <a:xfrm>
            <a:off x="3514150" y="1512800"/>
            <a:ext cx="5143500" cy="2149200"/>
          </a:xfrm>
          <a:prstGeom prst="rect">
            <a:avLst/>
          </a:prstGeom>
        </p:spPr>
        <p:txBody>
          <a:bodyPr anchorCtr="0" anchor="ctr"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GB"/>
              <a:t>Our Team </a:t>
            </a:r>
            <a:endParaRPr/>
          </a:p>
          <a:p>
            <a:pPr indent="-342900" lvl="0" marL="457200" rtl="0" algn="l">
              <a:lnSpc>
                <a:spcPct val="115000"/>
              </a:lnSpc>
              <a:spcBef>
                <a:spcPts val="0"/>
              </a:spcBef>
              <a:spcAft>
                <a:spcPts val="0"/>
              </a:spcAft>
              <a:buSzPts val="1800"/>
              <a:buChar char="➔"/>
            </a:pPr>
            <a:r>
              <a:rPr lang="en-GB"/>
              <a:t>The Problem to Solve</a:t>
            </a:r>
            <a:endParaRPr/>
          </a:p>
          <a:p>
            <a:pPr indent="-342900" lvl="0" marL="457200" rtl="0" algn="l">
              <a:lnSpc>
                <a:spcPct val="115000"/>
              </a:lnSpc>
              <a:spcBef>
                <a:spcPts val="0"/>
              </a:spcBef>
              <a:spcAft>
                <a:spcPts val="0"/>
              </a:spcAft>
              <a:buSzPts val="1800"/>
              <a:buChar char="➔"/>
            </a:pPr>
            <a:r>
              <a:rPr lang="en-GB"/>
              <a:t>Our Solution</a:t>
            </a:r>
            <a:endParaRPr/>
          </a:p>
          <a:p>
            <a:pPr indent="-342900" lvl="0" marL="457200" rtl="0" algn="l">
              <a:lnSpc>
                <a:spcPct val="115000"/>
              </a:lnSpc>
              <a:spcBef>
                <a:spcPts val="0"/>
              </a:spcBef>
              <a:spcAft>
                <a:spcPts val="0"/>
              </a:spcAft>
              <a:buSzPts val="1800"/>
              <a:buChar char="➔"/>
            </a:pPr>
            <a:r>
              <a:rPr lang="en-GB"/>
              <a:t>Business</a:t>
            </a:r>
            <a:r>
              <a:rPr lang="en-GB"/>
              <a:t> </a:t>
            </a:r>
            <a:r>
              <a:rPr lang="en-GB"/>
              <a:t>Value</a:t>
            </a:r>
            <a:endParaRPr/>
          </a:p>
          <a:p>
            <a:pPr indent="-342900" lvl="0" marL="457200" rtl="0" algn="l">
              <a:lnSpc>
                <a:spcPct val="115000"/>
              </a:lnSpc>
              <a:spcBef>
                <a:spcPts val="0"/>
              </a:spcBef>
              <a:spcAft>
                <a:spcPts val="0"/>
              </a:spcAft>
              <a:buSzPts val="1800"/>
              <a:buChar char="➔"/>
            </a:pPr>
            <a:r>
              <a:rPr lang="en-GB"/>
              <a:t>Conclusion</a:t>
            </a:r>
            <a:r>
              <a:rPr lang="en-GB"/>
              <a: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12"/>
          <p:cNvSpPr txBox="1"/>
          <p:nvPr>
            <p:ph type="title"/>
          </p:nvPr>
        </p:nvSpPr>
        <p:spPr>
          <a:xfrm>
            <a:off x="163375" y="305075"/>
            <a:ext cx="6174600" cy="94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400"/>
              <a:t>Meet the Team!</a:t>
            </a:r>
            <a:endParaRPr sz="3400"/>
          </a:p>
        </p:txBody>
      </p:sp>
      <p:pic>
        <p:nvPicPr>
          <p:cNvPr id="208" name="Google Shape;208;p12"/>
          <p:cNvPicPr preferRelativeResize="0"/>
          <p:nvPr/>
        </p:nvPicPr>
        <p:blipFill rotWithShape="1">
          <a:blip r:embed="rId3">
            <a:alphaModFix/>
          </a:blip>
          <a:srcRect b="5508" l="3548" r="3548" t="5508"/>
          <a:stretch/>
        </p:blipFill>
        <p:spPr>
          <a:xfrm>
            <a:off x="869450" y="1194682"/>
            <a:ext cx="1835100" cy="1849800"/>
          </a:xfrm>
          <a:prstGeom prst="ellipse">
            <a:avLst/>
          </a:prstGeom>
          <a:noFill/>
          <a:ln>
            <a:noFill/>
          </a:ln>
        </p:spPr>
      </p:pic>
      <p:pic>
        <p:nvPicPr>
          <p:cNvPr id="209" name="Google Shape;209;p12"/>
          <p:cNvPicPr preferRelativeResize="0"/>
          <p:nvPr/>
        </p:nvPicPr>
        <p:blipFill rotWithShape="1">
          <a:blip r:embed="rId4">
            <a:alphaModFix/>
          </a:blip>
          <a:srcRect b="21377" l="1811" r="1811" t="0"/>
          <a:stretch/>
        </p:blipFill>
        <p:spPr>
          <a:xfrm>
            <a:off x="6032550" y="1204125"/>
            <a:ext cx="1835100" cy="1830900"/>
          </a:xfrm>
          <a:prstGeom prst="ellipse">
            <a:avLst/>
          </a:prstGeom>
          <a:noFill/>
          <a:ln>
            <a:noFill/>
          </a:ln>
        </p:spPr>
      </p:pic>
      <p:pic>
        <p:nvPicPr>
          <p:cNvPr descr="https://lh4.googleusercontent.com/3BQV9JywlDUwMUykYUMJmwu_8uh841H80MHvAUTKmFIqrt9YLEXKEgrTiXSxprsSKgc3HMe7o_XWCiUyBWQ7M8bUjfKpQuMQYN3B5dMlhd4knRHSeUvwR_VykpMn0vC7DEdKo9uvaoNjktpdGiXPSVuy0Q=s2048" id="210" name="Google Shape;210;p12"/>
          <p:cNvPicPr preferRelativeResize="0"/>
          <p:nvPr/>
        </p:nvPicPr>
        <p:blipFill rotWithShape="1">
          <a:blip r:embed="rId5">
            <a:alphaModFix/>
          </a:blip>
          <a:srcRect b="16422" l="43024" r="5245" t="0"/>
          <a:stretch/>
        </p:blipFill>
        <p:spPr>
          <a:xfrm>
            <a:off x="3450988" y="1194675"/>
            <a:ext cx="1835100" cy="1849800"/>
          </a:xfrm>
          <a:prstGeom prst="ellipse">
            <a:avLst/>
          </a:prstGeom>
          <a:noFill/>
          <a:ln>
            <a:noFill/>
          </a:ln>
        </p:spPr>
      </p:pic>
      <p:sp>
        <p:nvSpPr>
          <p:cNvPr id="211" name="Google Shape;211;p12"/>
          <p:cNvSpPr txBox="1"/>
          <p:nvPr/>
        </p:nvSpPr>
        <p:spPr>
          <a:xfrm>
            <a:off x="368300" y="3124500"/>
            <a:ext cx="28374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1200">
                <a:solidFill>
                  <a:schemeClr val="lt1"/>
                </a:solidFill>
                <a:latin typeface="Lexend"/>
                <a:ea typeface="Lexend"/>
                <a:cs typeface="Lexend"/>
                <a:sym typeface="Lexend"/>
              </a:rPr>
              <a:t>Magda Odrowaz</a:t>
            </a:r>
            <a:endParaRPr b="1" sz="1200">
              <a:solidFill>
                <a:schemeClr val="lt1"/>
              </a:solidFill>
              <a:latin typeface="Lexend"/>
              <a:ea typeface="Lexend"/>
              <a:cs typeface="Lexend"/>
              <a:sym typeface="Lexend"/>
            </a:endParaRPr>
          </a:p>
          <a:p>
            <a:pPr indent="0" lvl="0" marL="0" rtl="0" algn="ctr">
              <a:spcBef>
                <a:spcPts val="0"/>
              </a:spcBef>
              <a:spcAft>
                <a:spcPts val="0"/>
              </a:spcAft>
              <a:buNone/>
            </a:pPr>
            <a:r>
              <a:rPr lang="en-GB" sz="1200">
                <a:solidFill>
                  <a:schemeClr val="lt1"/>
                </a:solidFill>
                <a:latin typeface="Lexend"/>
                <a:ea typeface="Lexend"/>
                <a:cs typeface="Lexend"/>
                <a:sym typeface="Lexend"/>
              </a:rPr>
              <a:t>Buffalo Grove, IL</a:t>
            </a:r>
            <a:endParaRPr sz="1200">
              <a:solidFill>
                <a:schemeClr val="lt1"/>
              </a:solidFill>
              <a:latin typeface="Lexend"/>
              <a:ea typeface="Lexend"/>
              <a:cs typeface="Lexend"/>
              <a:sym typeface="Lexend"/>
            </a:endParaRPr>
          </a:p>
          <a:p>
            <a:pPr indent="0" lvl="0" marL="0" rtl="0" algn="ctr">
              <a:spcBef>
                <a:spcPts val="0"/>
              </a:spcBef>
              <a:spcAft>
                <a:spcPts val="0"/>
              </a:spcAft>
              <a:buNone/>
            </a:pPr>
            <a:r>
              <a:rPr lang="en-GB" sz="1200">
                <a:solidFill>
                  <a:schemeClr val="lt1"/>
                </a:solidFill>
                <a:latin typeface="Lexend"/>
                <a:ea typeface="Lexend"/>
                <a:cs typeface="Lexend"/>
                <a:sym typeface="Lexend"/>
              </a:rPr>
              <a:t>B.S. Kinesiology &amp; Health ‘22</a:t>
            </a:r>
            <a:endParaRPr sz="1200">
              <a:solidFill>
                <a:schemeClr val="lt1"/>
              </a:solidFill>
              <a:latin typeface="Lexend"/>
              <a:ea typeface="Lexend"/>
              <a:cs typeface="Lexend"/>
              <a:sym typeface="Lexend"/>
            </a:endParaRPr>
          </a:p>
          <a:p>
            <a:pPr indent="0" lvl="0" marL="0" rtl="0" algn="ctr">
              <a:spcBef>
                <a:spcPts val="0"/>
              </a:spcBef>
              <a:spcAft>
                <a:spcPts val="0"/>
              </a:spcAft>
              <a:buNone/>
            </a:pPr>
            <a:r>
              <a:rPr lang="en-GB" sz="1200">
                <a:solidFill>
                  <a:schemeClr val="lt1"/>
                </a:solidFill>
                <a:latin typeface="Lexend"/>
                <a:ea typeface="Lexend"/>
                <a:cs typeface="Lexend"/>
                <a:sym typeface="Lexend"/>
              </a:rPr>
              <a:t>M.S. Business Analytics ‘23</a:t>
            </a:r>
            <a:endParaRPr i="1" sz="1200">
              <a:solidFill>
                <a:schemeClr val="lt1"/>
              </a:solidFill>
              <a:latin typeface="Lexend"/>
              <a:ea typeface="Lexend"/>
              <a:cs typeface="Lexend"/>
              <a:sym typeface="Lexend"/>
            </a:endParaRPr>
          </a:p>
        </p:txBody>
      </p:sp>
      <p:sp>
        <p:nvSpPr>
          <p:cNvPr id="212" name="Google Shape;212;p12"/>
          <p:cNvSpPr txBox="1"/>
          <p:nvPr/>
        </p:nvSpPr>
        <p:spPr>
          <a:xfrm>
            <a:off x="5531400" y="3124500"/>
            <a:ext cx="28374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1200">
                <a:solidFill>
                  <a:schemeClr val="lt1"/>
                </a:solidFill>
                <a:latin typeface="Lexend"/>
                <a:ea typeface="Lexend"/>
                <a:cs typeface="Lexend"/>
                <a:sym typeface="Lexend"/>
              </a:rPr>
              <a:t>Evan Frank</a:t>
            </a:r>
            <a:endParaRPr b="1" sz="1200">
              <a:solidFill>
                <a:schemeClr val="lt1"/>
              </a:solidFill>
              <a:latin typeface="Lexend"/>
              <a:ea typeface="Lexend"/>
              <a:cs typeface="Lexend"/>
              <a:sym typeface="Lexend"/>
            </a:endParaRPr>
          </a:p>
          <a:p>
            <a:pPr indent="0" lvl="0" marL="0" rtl="0" algn="ctr">
              <a:spcBef>
                <a:spcPts val="0"/>
              </a:spcBef>
              <a:spcAft>
                <a:spcPts val="0"/>
              </a:spcAft>
              <a:buNone/>
            </a:pPr>
            <a:r>
              <a:rPr lang="en-GB" sz="1200">
                <a:solidFill>
                  <a:schemeClr val="lt1"/>
                </a:solidFill>
                <a:latin typeface="Lexend"/>
                <a:ea typeface="Lexend"/>
                <a:cs typeface="Lexend"/>
                <a:sym typeface="Lexend"/>
              </a:rPr>
              <a:t>Bainbridge, OH</a:t>
            </a:r>
            <a:endParaRPr sz="1200">
              <a:solidFill>
                <a:schemeClr val="lt1"/>
              </a:solidFill>
              <a:latin typeface="Lexend"/>
              <a:ea typeface="Lexend"/>
              <a:cs typeface="Lexend"/>
              <a:sym typeface="Lexend"/>
            </a:endParaRPr>
          </a:p>
          <a:p>
            <a:pPr indent="0" lvl="0" marL="0" rtl="0" algn="ctr">
              <a:spcBef>
                <a:spcPts val="0"/>
              </a:spcBef>
              <a:spcAft>
                <a:spcPts val="0"/>
              </a:spcAft>
              <a:buNone/>
            </a:pPr>
            <a:r>
              <a:rPr lang="en-GB" sz="1200">
                <a:solidFill>
                  <a:schemeClr val="lt1"/>
                </a:solidFill>
                <a:latin typeface="Lexend"/>
                <a:ea typeface="Lexend"/>
                <a:cs typeface="Lexend"/>
                <a:sym typeface="Lexend"/>
              </a:rPr>
              <a:t>B.S. Physics ‘21</a:t>
            </a:r>
            <a:endParaRPr sz="1200">
              <a:solidFill>
                <a:schemeClr val="lt1"/>
              </a:solidFill>
              <a:latin typeface="Lexend"/>
              <a:ea typeface="Lexend"/>
              <a:cs typeface="Lexend"/>
              <a:sym typeface="Lexend"/>
            </a:endParaRPr>
          </a:p>
          <a:p>
            <a:pPr indent="0" lvl="0" marL="0" rtl="0" algn="ctr">
              <a:spcBef>
                <a:spcPts val="0"/>
              </a:spcBef>
              <a:spcAft>
                <a:spcPts val="0"/>
              </a:spcAft>
              <a:buNone/>
            </a:pPr>
            <a:r>
              <a:rPr lang="en-GB" sz="1200">
                <a:solidFill>
                  <a:schemeClr val="lt1"/>
                </a:solidFill>
                <a:latin typeface="Lexend"/>
                <a:ea typeface="Lexend"/>
                <a:cs typeface="Lexend"/>
                <a:sym typeface="Lexend"/>
              </a:rPr>
              <a:t>M.S. Business Analytics ‘23</a:t>
            </a:r>
            <a:endParaRPr i="1" sz="1200">
              <a:solidFill>
                <a:schemeClr val="lt1"/>
              </a:solidFill>
              <a:latin typeface="Lexend"/>
              <a:ea typeface="Lexend"/>
              <a:cs typeface="Lexend"/>
              <a:sym typeface="Lexend"/>
            </a:endParaRPr>
          </a:p>
        </p:txBody>
      </p:sp>
      <p:sp>
        <p:nvSpPr>
          <p:cNvPr id="213" name="Google Shape;213;p12"/>
          <p:cNvSpPr txBox="1"/>
          <p:nvPr/>
        </p:nvSpPr>
        <p:spPr>
          <a:xfrm>
            <a:off x="2949850" y="3124500"/>
            <a:ext cx="28374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1200">
                <a:solidFill>
                  <a:schemeClr val="lt1"/>
                </a:solidFill>
                <a:latin typeface="Lexend"/>
                <a:ea typeface="Lexend"/>
                <a:cs typeface="Lexend"/>
                <a:sym typeface="Lexend"/>
              </a:rPr>
              <a:t>Adam Brobson</a:t>
            </a:r>
            <a:endParaRPr b="1" sz="1200">
              <a:solidFill>
                <a:schemeClr val="lt1"/>
              </a:solidFill>
              <a:latin typeface="Lexend"/>
              <a:ea typeface="Lexend"/>
              <a:cs typeface="Lexend"/>
              <a:sym typeface="Lexend"/>
            </a:endParaRPr>
          </a:p>
          <a:p>
            <a:pPr indent="0" lvl="0" marL="0" rtl="0" algn="ctr">
              <a:spcBef>
                <a:spcPts val="0"/>
              </a:spcBef>
              <a:spcAft>
                <a:spcPts val="0"/>
              </a:spcAft>
              <a:buNone/>
            </a:pPr>
            <a:r>
              <a:rPr lang="en-GB" sz="1200">
                <a:solidFill>
                  <a:schemeClr val="lt1"/>
                </a:solidFill>
                <a:latin typeface="Lexend"/>
                <a:ea typeface="Lexend"/>
                <a:cs typeface="Lexend"/>
                <a:sym typeface="Lexend"/>
              </a:rPr>
              <a:t>Jenks, OK</a:t>
            </a:r>
            <a:endParaRPr sz="1200">
              <a:solidFill>
                <a:schemeClr val="lt1"/>
              </a:solidFill>
              <a:latin typeface="Lexend"/>
              <a:ea typeface="Lexend"/>
              <a:cs typeface="Lexend"/>
              <a:sym typeface="Lexend"/>
            </a:endParaRPr>
          </a:p>
          <a:p>
            <a:pPr indent="0" lvl="0" marL="0" rtl="0" algn="ctr">
              <a:spcBef>
                <a:spcPts val="0"/>
              </a:spcBef>
              <a:spcAft>
                <a:spcPts val="0"/>
              </a:spcAft>
              <a:buNone/>
            </a:pPr>
            <a:r>
              <a:rPr lang="en-GB" sz="1200">
                <a:solidFill>
                  <a:schemeClr val="lt1"/>
                </a:solidFill>
                <a:latin typeface="Lexend"/>
                <a:ea typeface="Lexend"/>
                <a:cs typeface="Lexend"/>
                <a:sym typeface="Lexend"/>
              </a:rPr>
              <a:t>B.S. Mechanical Engineering</a:t>
            </a:r>
            <a:endParaRPr sz="1200">
              <a:solidFill>
                <a:schemeClr val="lt1"/>
              </a:solidFill>
              <a:latin typeface="Lexend"/>
              <a:ea typeface="Lexend"/>
              <a:cs typeface="Lexend"/>
              <a:sym typeface="Lexend"/>
            </a:endParaRPr>
          </a:p>
          <a:p>
            <a:pPr indent="0" lvl="0" marL="0" rtl="0" algn="ctr">
              <a:spcBef>
                <a:spcPts val="0"/>
              </a:spcBef>
              <a:spcAft>
                <a:spcPts val="0"/>
              </a:spcAft>
              <a:buNone/>
            </a:pPr>
            <a:r>
              <a:rPr lang="en-GB" sz="1200">
                <a:solidFill>
                  <a:schemeClr val="lt1"/>
                </a:solidFill>
                <a:latin typeface="Lexend"/>
                <a:ea typeface="Lexend"/>
                <a:cs typeface="Lexend"/>
                <a:sym typeface="Lexend"/>
              </a:rPr>
              <a:t>M.S. Business Analytics ‘24</a:t>
            </a:r>
            <a:endParaRPr i="1" sz="1200">
              <a:solidFill>
                <a:schemeClr val="lt1"/>
              </a:solidFill>
              <a:latin typeface="Lexend"/>
              <a:ea typeface="Lexend"/>
              <a:cs typeface="Lexend"/>
              <a:sym typeface="Lexen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13"/>
          <p:cNvSpPr txBox="1"/>
          <p:nvPr>
            <p:ph type="title"/>
          </p:nvPr>
        </p:nvSpPr>
        <p:spPr>
          <a:xfrm>
            <a:off x="845100" y="749825"/>
            <a:ext cx="554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500"/>
              <a:t>Pain Point</a:t>
            </a:r>
            <a:endParaRPr sz="3500"/>
          </a:p>
        </p:txBody>
      </p:sp>
      <p:sp>
        <p:nvSpPr>
          <p:cNvPr id="219" name="Google Shape;219;p13"/>
          <p:cNvSpPr txBox="1"/>
          <p:nvPr>
            <p:ph idx="1" type="body"/>
          </p:nvPr>
        </p:nvSpPr>
        <p:spPr>
          <a:xfrm>
            <a:off x="845100" y="1782250"/>
            <a:ext cx="5681700" cy="2635200"/>
          </a:xfrm>
          <a:prstGeom prst="rect">
            <a:avLst/>
          </a:prstGeom>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rPr lang="en-GB" sz="2000"/>
              <a:t>Ever ask your significant other or friends where to go to eat and they say “wherever”? This leads to the never ending conversation loop of “I don’t care, where do you want to eat”?</a:t>
            </a:r>
            <a:endParaRPr sz="2000"/>
          </a:p>
          <a:p>
            <a:pPr indent="0" lvl="0" marL="0" rtl="0" algn="l">
              <a:lnSpc>
                <a:spcPct val="90000"/>
              </a:lnSpc>
              <a:spcBef>
                <a:spcPts val="0"/>
              </a:spcBef>
              <a:spcAft>
                <a:spcPts val="0"/>
              </a:spcAft>
              <a:buNone/>
            </a:pPr>
            <a:r>
              <a:t/>
            </a:r>
            <a:endParaRPr sz="2000"/>
          </a:p>
        </p:txBody>
      </p:sp>
      <p:grpSp>
        <p:nvGrpSpPr>
          <p:cNvPr id="220" name="Google Shape;220;p13"/>
          <p:cNvGrpSpPr/>
          <p:nvPr/>
        </p:nvGrpSpPr>
        <p:grpSpPr>
          <a:xfrm>
            <a:off x="6750423" y="2148867"/>
            <a:ext cx="783007" cy="845764"/>
            <a:chOff x="689975" y="1737200"/>
            <a:chExt cx="252950" cy="252950"/>
          </a:xfrm>
        </p:grpSpPr>
        <p:sp>
          <p:nvSpPr>
            <p:cNvPr id="221" name="Google Shape;221;p13"/>
            <p:cNvSpPr/>
            <p:nvPr/>
          </p:nvSpPr>
          <p:spPr>
            <a:xfrm>
              <a:off x="779200" y="1907050"/>
              <a:ext cx="79850" cy="26875"/>
            </a:xfrm>
            <a:custGeom>
              <a:rect b="b" l="l" r="r" t="t"/>
              <a:pathLst>
                <a:path extrusionOk="0" h="1075" w="3194">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3"/>
            <p:cNvSpPr/>
            <p:nvPr/>
          </p:nvSpPr>
          <p:spPr>
            <a:xfrm>
              <a:off x="743050" y="1833100"/>
              <a:ext cx="40175" cy="39725"/>
            </a:xfrm>
            <a:custGeom>
              <a:rect b="b" l="l" r="r" t="t"/>
              <a:pathLst>
                <a:path extrusionOk="0" h="1589" w="1607">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3"/>
            <p:cNvSpPr/>
            <p:nvPr/>
          </p:nvSpPr>
          <p:spPr>
            <a:xfrm>
              <a:off x="739925" y="1799600"/>
              <a:ext cx="46875" cy="16575"/>
            </a:xfrm>
            <a:custGeom>
              <a:rect b="b" l="l" r="r" t="t"/>
              <a:pathLst>
                <a:path extrusionOk="0" h="663" w="1875">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3"/>
            <p:cNvSpPr/>
            <p:nvPr/>
          </p:nvSpPr>
          <p:spPr>
            <a:xfrm>
              <a:off x="849675" y="1833100"/>
              <a:ext cx="40175" cy="39725"/>
            </a:xfrm>
            <a:custGeom>
              <a:rect b="b" l="l" r="r" t="t"/>
              <a:pathLst>
                <a:path extrusionOk="0" h="1589" w="1607">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3"/>
            <p:cNvSpPr/>
            <p:nvPr/>
          </p:nvSpPr>
          <p:spPr>
            <a:xfrm>
              <a:off x="846100" y="1799600"/>
              <a:ext cx="47300" cy="16575"/>
            </a:xfrm>
            <a:custGeom>
              <a:rect b="b" l="l" r="r" t="t"/>
              <a:pathLst>
                <a:path extrusionOk="0" h="663" w="1892">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3"/>
            <p:cNvSpPr/>
            <p:nvPr/>
          </p:nvSpPr>
          <p:spPr>
            <a:xfrm>
              <a:off x="689975" y="1737200"/>
              <a:ext cx="252950" cy="252950"/>
            </a:xfrm>
            <a:custGeom>
              <a:rect b="b" l="l" r="r" t="t"/>
              <a:pathLst>
                <a:path extrusionOk="0" h="10118" w="10118">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 name="Google Shape;227;p13"/>
          <p:cNvGrpSpPr/>
          <p:nvPr/>
        </p:nvGrpSpPr>
        <p:grpSpPr>
          <a:xfrm>
            <a:off x="7995134" y="2374035"/>
            <a:ext cx="656810" cy="708237"/>
            <a:chOff x="2961350" y="1740750"/>
            <a:chExt cx="252950" cy="252500"/>
          </a:xfrm>
        </p:grpSpPr>
        <p:sp>
          <p:nvSpPr>
            <p:cNvPr id="228" name="Google Shape;228;p13"/>
            <p:cNvSpPr/>
            <p:nvPr/>
          </p:nvSpPr>
          <p:spPr>
            <a:xfrm>
              <a:off x="3014425" y="1833100"/>
              <a:ext cx="40175" cy="39725"/>
            </a:xfrm>
            <a:custGeom>
              <a:rect b="b" l="l" r="r" t="t"/>
              <a:pathLst>
                <a:path extrusionOk="0" h="1589" w="1607">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3"/>
            <p:cNvSpPr/>
            <p:nvPr/>
          </p:nvSpPr>
          <p:spPr>
            <a:xfrm>
              <a:off x="3010850" y="1792950"/>
              <a:ext cx="58025" cy="28125"/>
            </a:xfrm>
            <a:custGeom>
              <a:rect b="b" l="l" r="r" t="t"/>
              <a:pathLst>
                <a:path extrusionOk="0" h="1125" w="2321">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3"/>
            <p:cNvSpPr/>
            <p:nvPr/>
          </p:nvSpPr>
          <p:spPr>
            <a:xfrm>
              <a:off x="3034500" y="1908025"/>
              <a:ext cx="106625" cy="32150"/>
            </a:xfrm>
            <a:custGeom>
              <a:rect b="b" l="l" r="r" t="t"/>
              <a:pathLst>
                <a:path extrusionOk="0" h="1286" w="4265">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3"/>
            <p:cNvSpPr/>
            <p:nvPr/>
          </p:nvSpPr>
          <p:spPr>
            <a:xfrm>
              <a:off x="3107200" y="1792675"/>
              <a:ext cx="58025" cy="27950"/>
            </a:xfrm>
            <a:custGeom>
              <a:rect b="b" l="l" r="r" t="t"/>
              <a:pathLst>
                <a:path extrusionOk="0" h="1118" w="2321">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3"/>
            <p:cNvSpPr/>
            <p:nvPr/>
          </p:nvSpPr>
          <p:spPr>
            <a:xfrm>
              <a:off x="3121050" y="1833100"/>
              <a:ext cx="40150" cy="39725"/>
            </a:xfrm>
            <a:custGeom>
              <a:rect b="b" l="l" r="r" t="t"/>
              <a:pathLst>
                <a:path extrusionOk="0" h="1589" w="1606">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3"/>
            <p:cNvSpPr/>
            <p:nvPr/>
          </p:nvSpPr>
          <p:spPr>
            <a:xfrm>
              <a:off x="2961350" y="1740750"/>
              <a:ext cx="252950" cy="252500"/>
            </a:xfrm>
            <a:custGeom>
              <a:rect b="b" l="l" r="r" t="t"/>
              <a:pathLst>
                <a:path extrusionOk="0" h="10100" w="10118">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14"/>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sz="5300"/>
              <a:t>Well No Longer!</a:t>
            </a:r>
            <a:endParaRPr sz="53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Our Project Idea and Solution</a:t>
            </a:r>
            <a:endParaRPr/>
          </a:p>
        </p:txBody>
      </p:sp>
      <p:sp>
        <p:nvSpPr>
          <p:cNvPr id="244" name="Google Shape;244;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chemeClr val="lt1"/>
                </a:solidFill>
              </a:rPr>
              <a:t>We will gather information about local restaurants: reviews, type of restaurant, and price range. We will then use this data to train our models to predict where you should eat! </a:t>
            </a:r>
            <a:r>
              <a:rPr lang="en-GB"/>
              <a:t>Leveraging an AI chatbot in a website setting to interface with a recommendation engine (ALS, K nearest neighbors, etc.) We will give struggling friends and couples an easy way to get restaurant recommendations!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Business Value</a:t>
            </a:r>
            <a:endParaRPr/>
          </a:p>
        </p:txBody>
      </p:sp>
      <p:sp>
        <p:nvSpPr>
          <p:cNvPr id="250" name="Google Shape;250;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 as a business need to be able to </a:t>
            </a:r>
            <a:r>
              <a:rPr lang="en-GB"/>
              <a:t>monetize</a:t>
            </a:r>
            <a:r>
              <a:rPr lang="en-GB"/>
              <a:t> our website and there are two easy ways to do so! </a:t>
            </a:r>
            <a:endParaRPr/>
          </a:p>
          <a:p>
            <a:pPr indent="-342900" lvl="0" marL="457200" rtl="0" algn="l">
              <a:spcBef>
                <a:spcPts val="1600"/>
              </a:spcBef>
              <a:spcAft>
                <a:spcPts val="0"/>
              </a:spcAft>
              <a:buSzPts val="1800"/>
              <a:buAutoNum type="arabicPeriod"/>
            </a:pPr>
            <a:r>
              <a:rPr lang="en-GB"/>
              <a:t>Standard Website ads, either banners or side panel ads.</a:t>
            </a:r>
            <a:endParaRPr/>
          </a:p>
          <a:p>
            <a:pPr indent="-342900" lvl="0" marL="457200" rtl="0" algn="l">
              <a:spcBef>
                <a:spcPts val="0"/>
              </a:spcBef>
              <a:spcAft>
                <a:spcPts val="0"/>
              </a:spcAft>
              <a:buSzPts val="1800"/>
              <a:buAutoNum type="arabicPeriod"/>
            </a:pPr>
            <a:r>
              <a:rPr lang="en-GB"/>
              <a:t>Selling preferential </a:t>
            </a:r>
            <a:r>
              <a:rPr lang="en-GB"/>
              <a:t>placement</a:t>
            </a:r>
            <a:r>
              <a:rPr lang="en-GB"/>
              <a:t> in our </a:t>
            </a:r>
            <a:r>
              <a:rPr lang="en-GB"/>
              <a:t>recommendations</a:t>
            </a:r>
            <a:r>
              <a:rPr lang="en-GB"/>
              <a:t> to </a:t>
            </a:r>
            <a:r>
              <a:rPr lang="en-GB"/>
              <a:t>restaurants</a:t>
            </a:r>
            <a:r>
              <a:rPr lang="en-GB"/>
              <a:t> (with an ad marker) similar to how google </a:t>
            </a:r>
            <a:r>
              <a:rPr lang="en-GB"/>
              <a:t>ads</a:t>
            </a:r>
            <a:r>
              <a:rPr lang="en-GB"/>
              <a:t> work.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Conclusion</a:t>
            </a:r>
            <a:endParaRPr/>
          </a:p>
        </p:txBody>
      </p:sp>
      <p:sp>
        <p:nvSpPr>
          <p:cNvPr id="256" name="Google Shape;256;p17"/>
          <p:cNvSpPr txBox="1"/>
          <p:nvPr>
            <p:ph idx="1" type="body"/>
          </p:nvPr>
        </p:nvSpPr>
        <p:spPr>
          <a:xfrm>
            <a:off x="494175" y="1367548"/>
            <a:ext cx="8016900" cy="2994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sz="1800"/>
              <a:t>By </a:t>
            </a:r>
            <a:r>
              <a:rPr lang="en-GB" sz="1800"/>
              <a:t>leveraging</a:t>
            </a:r>
            <a:r>
              <a:rPr lang="en-GB" sz="1800"/>
              <a:t> AI chatbots and </a:t>
            </a:r>
            <a:r>
              <a:rPr lang="en-GB" sz="1800"/>
              <a:t>recommendation</a:t>
            </a:r>
            <a:r>
              <a:rPr lang="en-GB" sz="1800"/>
              <a:t> engines we can help solve the issue of “where do you want to eat?”</a:t>
            </a:r>
            <a:endParaRPr sz="1800"/>
          </a:p>
          <a:p>
            <a:pPr indent="-330200" lvl="0" marL="457200" rtl="0" algn="l">
              <a:spcBef>
                <a:spcPts val="0"/>
              </a:spcBef>
              <a:spcAft>
                <a:spcPts val="0"/>
              </a:spcAft>
              <a:buSzPts val="1600"/>
              <a:buChar char="●"/>
            </a:pPr>
            <a:r>
              <a:rPr lang="en-GB" sz="1800"/>
              <a:t>This can then be used to create customized restaurant </a:t>
            </a:r>
            <a:r>
              <a:rPr lang="en-GB" sz="1800"/>
              <a:t>recommendations</a:t>
            </a:r>
            <a:r>
              <a:rPr lang="en-GB" sz="1800"/>
              <a:t> to save you and your friends </a:t>
            </a:r>
            <a:r>
              <a:rPr b="1" lang="en-GB" sz="1800"/>
              <a:t>time</a:t>
            </a:r>
            <a:r>
              <a:rPr lang="en-GB" sz="1800"/>
              <a:t> and </a:t>
            </a:r>
            <a:r>
              <a:rPr b="1" lang="en-GB" sz="1800"/>
              <a:t>money</a:t>
            </a:r>
            <a:r>
              <a:rPr lang="en-GB" sz="1800"/>
              <a:t>!</a:t>
            </a:r>
            <a:r>
              <a:rPr lang="en-GB" sz="1600"/>
              <a:t> </a:t>
            </a:r>
            <a:endParaRPr sz="1600"/>
          </a:p>
          <a:p>
            <a:pPr indent="-342900" lvl="0" marL="457200" rtl="0" algn="l">
              <a:spcBef>
                <a:spcPts val="0"/>
              </a:spcBef>
              <a:spcAft>
                <a:spcPts val="0"/>
              </a:spcAft>
              <a:buSzPts val="1800"/>
              <a:buChar char="●"/>
            </a:pPr>
            <a:r>
              <a:rPr lang="en-GB" sz="1800"/>
              <a:t>We will drive our own </a:t>
            </a:r>
            <a:r>
              <a:rPr lang="en-GB" sz="1800"/>
              <a:t>revenue</a:t>
            </a:r>
            <a:r>
              <a:rPr lang="en-GB" sz="1800"/>
              <a:t> </a:t>
            </a:r>
            <a:r>
              <a:rPr lang="en-GB" sz="1800"/>
              <a:t>through</a:t>
            </a:r>
            <a:r>
              <a:rPr lang="en-GB" sz="1800"/>
              <a:t> ad </a:t>
            </a:r>
            <a:r>
              <a:rPr lang="en-GB" sz="1800"/>
              <a:t>placements</a:t>
            </a:r>
            <a:r>
              <a:rPr lang="en-GB" sz="1800"/>
              <a:t> and preferential </a:t>
            </a:r>
            <a:r>
              <a:rPr lang="en-GB" sz="1800"/>
              <a:t>placements</a:t>
            </a:r>
            <a:r>
              <a:rPr lang="en-GB" sz="1800"/>
              <a:t> of restaurants. </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60" name="Shape 260"/>
        <p:cNvGrpSpPr/>
        <p:nvPr/>
      </p:nvGrpSpPr>
      <p:grpSpPr>
        <a:xfrm>
          <a:off x="0" y="0"/>
          <a:ext cx="0" cy="0"/>
          <a:chOff x="0" y="0"/>
          <a:chExt cx="0" cy="0"/>
        </a:xfrm>
      </p:grpSpPr>
      <p:sp>
        <p:nvSpPr>
          <p:cNvPr id="261" name="Google Shape;261;p18"/>
          <p:cNvSpPr txBox="1"/>
          <p:nvPr>
            <p:ph type="title"/>
          </p:nvPr>
        </p:nvSpPr>
        <p:spPr>
          <a:xfrm>
            <a:off x="2585300" y="118102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GB"/>
              <a:t>Questions? Email Us!</a:t>
            </a:r>
            <a:endParaRPr/>
          </a:p>
        </p:txBody>
      </p:sp>
      <p:sp>
        <p:nvSpPr>
          <p:cNvPr id="262" name="Google Shape;262;p18"/>
          <p:cNvSpPr txBox="1"/>
          <p:nvPr>
            <p:ph idx="1" type="subTitle"/>
          </p:nvPr>
        </p:nvSpPr>
        <p:spPr>
          <a:xfrm>
            <a:off x="985200" y="2872575"/>
            <a:ext cx="71736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Evan Frank: </a:t>
            </a:r>
            <a:r>
              <a:rPr lang="en-GB" u="sng">
                <a:solidFill>
                  <a:schemeClr val="hlink"/>
                </a:solidFill>
                <a:hlinkClick r:id="rId3"/>
              </a:rPr>
              <a:t>frankec@miamioh.edu</a:t>
            </a:r>
            <a:endParaRPr/>
          </a:p>
          <a:p>
            <a:pPr indent="0" lvl="0" marL="0" rtl="0" algn="ctr">
              <a:spcBef>
                <a:spcPts val="0"/>
              </a:spcBef>
              <a:spcAft>
                <a:spcPts val="0"/>
              </a:spcAft>
              <a:buNone/>
            </a:pPr>
            <a:r>
              <a:rPr lang="en-GB"/>
              <a:t>Magda Odrowaz: </a:t>
            </a:r>
            <a:r>
              <a:rPr lang="en-GB" u="sng">
                <a:solidFill>
                  <a:schemeClr val="hlink"/>
                </a:solidFill>
                <a:hlinkClick r:id="rId4"/>
              </a:rPr>
              <a:t>odrowamm@miamioh.edu</a:t>
            </a:r>
            <a:endParaRPr/>
          </a:p>
          <a:p>
            <a:pPr indent="0" lvl="0" marL="0" rtl="0" algn="ctr">
              <a:spcBef>
                <a:spcPts val="0"/>
              </a:spcBef>
              <a:spcAft>
                <a:spcPts val="0"/>
              </a:spcAft>
              <a:buNone/>
            </a:pPr>
            <a:r>
              <a:rPr lang="en-GB"/>
              <a:t>Adam Brobson: brobsoaw@miamioh.edu</a:t>
            </a:r>
            <a:endParaRPr/>
          </a:p>
        </p:txBody>
      </p:sp>
    </p:spTree>
  </p:cSld>
  <p:clrMapOvr>
    <a:masterClrMapping/>
  </p:clrMapOvr>
</p:sld>
</file>

<file path=ppt/theme/theme1.xml><?xml version="1.0" encoding="utf-8"?>
<a:theme xmlns:a="http://schemas.openxmlformats.org/drawingml/2006/main" xmlns:r="http://schemas.openxmlformats.org/officeDocument/2006/relationships" name="0140_Trevett_Template_SlidesMania">
  <a:themeElements>
    <a:clrScheme name="Simple Light">
      <a:dk1>
        <a:srgbClr val="000000"/>
      </a:dk1>
      <a:lt1>
        <a:srgbClr val="FFFFFF"/>
      </a:lt1>
      <a:dk2>
        <a:srgbClr val="1077D2"/>
      </a:dk2>
      <a:lt2>
        <a:srgbClr val="050060"/>
      </a:lt2>
      <a:accent1>
        <a:srgbClr val="050060"/>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